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56" r:id="rId2"/>
    <p:sldId id="257" r:id="rId3"/>
    <p:sldId id="258" r:id="rId4"/>
    <p:sldId id="283" r:id="rId5"/>
    <p:sldId id="291" r:id="rId6"/>
    <p:sldId id="292" r:id="rId7"/>
    <p:sldId id="286" r:id="rId8"/>
    <p:sldId id="287" r:id="rId9"/>
    <p:sldId id="294" r:id="rId10"/>
    <p:sldId id="288" r:id="rId11"/>
    <p:sldId id="289" r:id="rId12"/>
    <p:sldId id="290" r:id="rId13"/>
    <p:sldId id="29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2C6E-1B70-48F5-9AB4-E866163BA7D5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9EC3D-28BB-4353-83B9-E68E5AF22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3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113565-18E8-4122-9D9C-4AEB9B99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C6FDF8-37C1-40D4-92B5-E4EDC1C11C9D}" type="datetimeFigureOut">
              <a:rPr lang="en-US" smtClean="0"/>
              <a:pPr/>
              <a:t>9/19/2022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6417762" cy="1224136"/>
          </a:xfrm>
        </p:spPr>
        <p:txBody>
          <a:bodyPr/>
          <a:lstStyle/>
          <a:p>
            <a:pPr algn="l"/>
            <a:r>
              <a:rPr lang="en-ID" b="1" dirty="0" smtClean="0"/>
              <a:t>PROFIL PRODI EKONOMI SYARIAH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4" y="4581128"/>
            <a:ext cx="5826719" cy="1096899"/>
          </a:xfrm>
        </p:spPr>
        <p:txBody>
          <a:bodyPr>
            <a:noAutofit/>
          </a:bodyPr>
          <a:lstStyle/>
          <a:p>
            <a:r>
              <a:rPr lang="en-ID" sz="3600" b="1" dirty="0" smtClean="0"/>
              <a:t>SEKOLAH TINGGI AGAMA ISLAM MIFTAHUL ULUM</a:t>
            </a:r>
          </a:p>
          <a:p>
            <a:r>
              <a:rPr lang="en-ID" sz="3600" b="1" dirty="0" smtClean="0"/>
              <a:t>TANJUNGPINANG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817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" y="273911"/>
            <a:ext cx="2496277" cy="18722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7905"/>
            <a:ext cx="2531646" cy="1898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0648"/>
            <a:ext cx="2496278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11" y="2667000"/>
            <a:ext cx="3380767" cy="2535576"/>
          </a:xfrm>
          <a:prstGeom prst="rect">
            <a:avLst/>
          </a:prstGeom>
        </p:spPr>
      </p:pic>
      <p:pic>
        <p:nvPicPr>
          <p:cNvPr id="1026" name="Picture 2" descr="D:\STAI MU TPI (ESY)\Bank Sampah STAI MU\HPSN 2022\IMG-20220227-WA0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4" y="26670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8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1" y="338840"/>
            <a:ext cx="3510612" cy="2632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8841"/>
            <a:ext cx="3393512" cy="2545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" y="3196080"/>
            <a:ext cx="3561760" cy="2671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89153"/>
            <a:ext cx="3393512" cy="25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6" y="332656"/>
            <a:ext cx="3030736" cy="22730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3017455" cy="2263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9" y="3068960"/>
            <a:ext cx="3059832" cy="2294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7" y="3068960"/>
            <a:ext cx="3016154" cy="22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114800" cy="308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3860800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543791"/>
            <a:ext cx="3796145" cy="2847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886200" cy="20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5400" dirty="0" smtClean="0">
                <a:latin typeface="Calibri" pitchFamily="34" charset="0"/>
                <a:cs typeface="Calibri" pitchFamily="34" charset="0"/>
              </a:rPr>
              <a:t>TERIMA KASIH</a:t>
            </a:r>
            <a:endParaRPr lang="en-US" sz="5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b="1" dirty="0" smtClean="0"/>
              <a:t>APA ITU EKONOMI SYARIAH 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07" y="1556792"/>
            <a:ext cx="6779096" cy="3744416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P</a:t>
            </a:r>
            <a:r>
              <a:rPr lang="en-US" sz="2800" dirty="0" smtClean="0"/>
              <a:t>rodi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smtClean="0"/>
              <a:t>Islam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,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mikro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makro</a:t>
            </a:r>
            <a:r>
              <a:rPr lang="en-US" sz="2800" dirty="0"/>
              <a:t>,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(</a:t>
            </a:r>
            <a:r>
              <a:rPr lang="en-US" sz="2800" dirty="0" err="1"/>
              <a:t>alam</a:t>
            </a:r>
            <a:r>
              <a:rPr lang="en-US" sz="2800" dirty="0"/>
              <a:t>, </a:t>
            </a:r>
            <a:r>
              <a:rPr lang="en-US" sz="2800" dirty="0" err="1"/>
              <a:t>manusia</a:t>
            </a:r>
            <a:r>
              <a:rPr lang="en-US" sz="2800" dirty="0"/>
              <a:t>, modal,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) yang </a:t>
            </a:r>
            <a:r>
              <a:rPr lang="en-US" sz="2800" dirty="0" err="1"/>
              <a:t>terbatas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kesejahteraan</a:t>
            </a:r>
            <a:r>
              <a:rPr lang="en-US" sz="2800" dirty="0"/>
              <a:t>. </a:t>
            </a:r>
            <a:r>
              <a:rPr lang="en-US" sz="2800" dirty="0" err="1"/>
              <a:t>Namun</a:t>
            </a:r>
            <a:r>
              <a:rPr lang="en-US" sz="2800" dirty="0"/>
              <a:t>, di </a:t>
            </a:r>
            <a:r>
              <a:rPr lang="en-US" sz="2800" dirty="0" err="1"/>
              <a:t>prodi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kamu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mempelajarinya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Islam/</a:t>
            </a:r>
            <a:r>
              <a:rPr lang="en-US" sz="2800" dirty="0" err="1"/>
              <a:t>Syariah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95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/>
              <a:t>MENGAPA HARUS MEMILIH </a:t>
            </a:r>
            <a:r>
              <a:rPr lang="en-ID" b="1" dirty="0" smtClean="0"/>
              <a:t>EKONOMI SYARIAH?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7058745" cy="4580778"/>
          </a:xfrm>
        </p:spPr>
        <p:txBody>
          <a:bodyPr>
            <a:noAutofit/>
          </a:bodyPr>
          <a:lstStyle/>
          <a:p>
            <a:pPr algn="just"/>
            <a:r>
              <a:rPr lang="en-US" sz="2300" dirty="0" err="1"/>
              <a:t>Sistem</a:t>
            </a:r>
            <a:r>
              <a:rPr lang="en-US" sz="2300" dirty="0"/>
              <a:t> </a:t>
            </a:r>
            <a:r>
              <a:rPr lang="en-US" sz="2300" dirty="0" err="1"/>
              <a:t>Ekonomi</a:t>
            </a:r>
            <a:r>
              <a:rPr lang="en-US" sz="2300" dirty="0"/>
              <a:t> Islam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Ekonomi</a:t>
            </a:r>
            <a:r>
              <a:rPr lang="en-US" sz="2300" dirty="0"/>
              <a:t> </a:t>
            </a:r>
            <a:r>
              <a:rPr lang="en-US" sz="2300" dirty="0" err="1"/>
              <a:t>Syariah</a:t>
            </a:r>
            <a:r>
              <a:rPr lang="en-US" sz="2300" dirty="0"/>
              <a:t> di Indonesia </a:t>
            </a:r>
            <a:r>
              <a:rPr lang="en-US" sz="2300" dirty="0" err="1"/>
              <a:t>sedang</a:t>
            </a:r>
            <a:r>
              <a:rPr lang="en-US" sz="2300" dirty="0"/>
              <a:t> </a:t>
            </a:r>
            <a:r>
              <a:rPr lang="en-US" sz="2300" dirty="0" err="1"/>
              <a:t>mengalami</a:t>
            </a:r>
            <a:r>
              <a:rPr lang="en-US" sz="2300" dirty="0"/>
              <a:t> </a:t>
            </a:r>
            <a:r>
              <a:rPr lang="en-US" sz="2300" dirty="0" err="1"/>
              <a:t>kenaikan</a:t>
            </a:r>
            <a:r>
              <a:rPr lang="en-US" sz="2300" dirty="0"/>
              <a:t> </a:t>
            </a:r>
            <a:r>
              <a:rPr lang="en-US" sz="2300" dirty="0" err="1"/>
              <a:t>tren</a:t>
            </a:r>
            <a:r>
              <a:rPr lang="en-US" sz="2300" dirty="0"/>
              <a:t>. </a:t>
            </a:r>
            <a:r>
              <a:rPr lang="en-US" sz="2300" dirty="0" err="1"/>
              <a:t>Banyak</a:t>
            </a:r>
            <a:r>
              <a:rPr lang="en-US" sz="2300" dirty="0"/>
              <a:t> </a:t>
            </a:r>
            <a:r>
              <a:rPr lang="en-US" sz="2300" dirty="0" err="1"/>
              <a:t>bermunculan</a:t>
            </a:r>
            <a:r>
              <a:rPr lang="en-US" sz="2300" dirty="0"/>
              <a:t> </a:t>
            </a:r>
            <a:r>
              <a:rPr lang="en-US" sz="2300" dirty="0" err="1"/>
              <a:t>lembaga</a:t>
            </a:r>
            <a:r>
              <a:rPr lang="en-US" sz="2300" dirty="0"/>
              <a:t> </a:t>
            </a:r>
            <a:r>
              <a:rPr lang="en-US" sz="2300" dirty="0" err="1"/>
              <a:t>keuangan</a:t>
            </a:r>
            <a:r>
              <a:rPr lang="en-US" sz="2300" dirty="0"/>
              <a:t> yang </a:t>
            </a:r>
            <a:r>
              <a:rPr lang="en-US" sz="2300" dirty="0" err="1"/>
              <a:t>berbasis</a:t>
            </a:r>
            <a:r>
              <a:rPr lang="en-US" sz="2300" dirty="0"/>
              <a:t> </a:t>
            </a:r>
            <a:r>
              <a:rPr lang="en-US" sz="2300" dirty="0" err="1"/>
              <a:t>Syariah</a:t>
            </a:r>
            <a:r>
              <a:rPr lang="en-US" sz="2300" dirty="0"/>
              <a:t>. </a:t>
            </a:r>
            <a:r>
              <a:rPr lang="en-US" sz="2300" dirty="0" err="1"/>
              <a:t>Mengingat</a:t>
            </a:r>
            <a:r>
              <a:rPr lang="en-US" sz="2300" dirty="0"/>
              <a:t> Indonesia </a:t>
            </a:r>
            <a:r>
              <a:rPr lang="en-US" sz="2300" dirty="0" err="1"/>
              <a:t>merupakan</a:t>
            </a:r>
            <a:r>
              <a:rPr lang="en-US" sz="2300" dirty="0"/>
              <a:t> </a:t>
            </a:r>
            <a:r>
              <a:rPr lang="en-US" sz="2300" dirty="0" err="1"/>
              <a:t>negara</a:t>
            </a:r>
            <a:r>
              <a:rPr lang="en-US" sz="2300" dirty="0"/>
              <a:t> yang </a:t>
            </a:r>
            <a:r>
              <a:rPr lang="en-US" sz="2300" dirty="0" err="1"/>
              <a:t>mayoritas</a:t>
            </a:r>
            <a:r>
              <a:rPr lang="en-US" sz="2300" dirty="0"/>
              <a:t> </a:t>
            </a:r>
            <a:r>
              <a:rPr lang="en-US" sz="2300" dirty="0" err="1"/>
              <a:t>penduduknya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muslim</a:t>
            </a:r>
            <a:r>
              <a:rPr lang="en-US" sz="2300" dirty="0"/>
              <a:t>. </a:t>
            </a:r>
            <a:r>
              <a:rPr lang="en-US" sz="2300" dirty="0" err="1"/>
              <a:t>Semakin</a:t>
            </a:r>
            <a:r>
              <a:rPr lang="en-US" sz="2300" dirty="0"/>
              <a:t> </a:t>
            </a:r>
            <a:r>
              <a:rPr lang="en-US" sz="2300" dirty="0" err="1"/>
              <a:t>banyak</a:t>
            </a:r>
            <a:r>
              <a:rPr lang="en-US" sz="2300" dirty="0"/>
              <a:t> pula </a:t>
            </a:r>
            <a:r>
              <a:rPr lang="en-US" sz="2300" dirty="0" err="1"/>
              <a:t>masyarakat</a:t>
            </a:r>
            <a:r>
              <a:rPr lang="en-US" sz="2300" dirty="0"/>
              <a:t> yang </a:t>
            </a:r>
            <a:r>
              <a:rPr lang="en-US" sz="2300" dirty="0" err="1"/>
              <a:t>sadar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mulai</a:t>
            </a:r>
            <a:r>
              <a:rPr lang="en-US" sz="2300" dirty="0"/>
              <a:t> </a:t>
            </a:r>
            <a:r>
              <a:rPr lang="en-US" sz="2300" dirty="0" err="1"/>
              <a:t>beralih</a:t>
            </a:r>
            <a:r>
              <a:rPr lang="en-US" sz="2300" dirty="0"/>
              <a:t> </a:t>
            </a:r>
            <a:r>
              <a:rPr lang="en-US" sz="2300" dirty="0" err="1"/>
              <a:t>ke</a:t>
            </a:r>
            <a:r>
              <a:rPr lang="en-US" sz="2300" dirty="0"/>
              <a:t> </a:t>
            </a:r>
            <a:r>
              <a:rPr lang="en-US" sz="2300" dirty="0" err="1"/>
              <a:t>perbankan</a:t>
            </a:r>
            <a:r>
              <a:rPr lang="en-US" sz="2300" dirty="0"/>
              <a:t> </a:t>
            </a:r>
            <a:r>
              <a:rPr lang="en-US" sz="2300" dirty="0" err="1"/>
              <a:t>syariah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menghindari</a:t>
            </a:r>
            <a:r>
              <a:rPr lang="en-US" sz="2300" dirty="0"/>
              <a:t> </a:t>
            </a:r>
            <a:r>
              <a:rPr lang="en-US" sz="2300" dirty="0" err="1"/>
              <a:t>sistem</a:t>
            </a:r>
            <a:r>
              <a:rPr lang="en-US" sz="2300" dirty="0"/>
              <a:t> </a:t>
            </a:r>
            <a:r>
              <a:rPr lang="en-US" sz="2300" dirty="0" err="1"/>
              <a:t>riba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berbagai</a:t>
            </a:r>
            <a:r>
              <a:rPr lang="en-US" sz="2300" dirty="0"/>
              <a:t> </a:t>
            </a:r>
            <a:r>
              <a:rPr lang="en-US" sz="2300" dirty="0" err="1"/>
              <a:t>aktivitas</a:t>
            </a:r>
            <a:r>
              <a:rPr lang="en-US" sz="2300" dirty="0"/>
              <a:t> </a:t>
            </a:r>
            <a:r>
              <a:rPr lang="en-US" sz="2300" dirty="0" err="1"/>
              <a:t>ekonomi</a:t>
            </a:r>
            <a:r>
              <a:rPr lang="en-US" sz="2300" dirty="0"/>
              <a:t> yang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sesuai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syariat</a:t>
            </a:r>
            <a:r>
              <a:rPr lang="en-US" sz="2300" dirty="0"/>
              <a:t> Islam. </a:t>
            </a:r>
            <a:r>
              <a:rPr lang="en-US" sz="2300" dirty="0" err="1"/>
              <a:t>Karena</a:t>
            </a:r>
            <a:r>
              <a:rPr lang="en-US" sz="2300" dirty="0"/>
              <a:t> </a:t>
            </a:r>
            <a:r>
              <a:rPr lang="en-US" sz="2300" dirty="0" err="1"/>
              <a:t>itu</a:t>
            </a:r>
            <a:r>
              <a:rPr lang="en-US" sz="2300" dirty="0"/>
              <a:t> </a:t>
            </a:r>
            <a:r>
              <a:rPr lang="en-US" sz="2300" dirty="0" err="1"/>
              <a:t>pengetahuan</a:t>
            </a:r>
            <a:r>
              <a:rPr lang="en-US" sz="2300" dirty="0"/>
              <a:t> </a:t>
            </a:r>
            <a:r>
              <a:rPr lang="en-US" sz="2300" dirty="0" err="1"/>
              <a:t>Ekonomi</a:t>
            </a:r>
            <a:r>
              <a:rPr lang="en-US" sz="2300" dirty="0"/>
              <a:t> Islam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Ekonomi</a:t>
            </a:r>
            <a:r>
              <a:rPr lang="en-US" sz="2300" dirty="0"/>
              <a:t> </a:t>
            </a:r>
            <a:r>
              <a:rPr lang="en-US" sz="2300" dirty="0" err="1"/>
              <a:t>Syariah</a:t>
            </a:r>
            <a:r>
              <a:rPr lang="en-US" sz="2300" dirty="0"/>
              <a:t> </a:t>
            </a:r>
            <a:r>
              <a:rPr lang="en-US" sz="2300" dirty="0" err="1"/>
              <a:t>menjadi</a:t>
            </a:r>
            <a:r>
              <a:rPr lang="en-US" sz="2300" dirty="0"/>
              <a:t> </a:t>
            </a:r>
            <a:r>
              <a:rPr lang="en-US" sz="2300" dirty="0" err="1"/>
              <a:t>salah</a:t>
            </a:r>
            <a:r>
              <a:rPr lang="en-US" sz="2300" dirty="0"/>
              <a:t> </a:t>
            </a:r>
            <a:r>
              <a:rPr lang="en-US" sz="2300" dirty="0" err="1"/>
              <a:t>satu</a:t>
            </a:r>
            <a:r>
              <a:rPr lang="en-US" sz="2300" dirty="0"/>
              <a:t> </a:t>
            </a:r>
            <a:r>
              <a:rPr lang="en-US" sz="2300" dirty="0" err="1"/>
              <a:t>kebutuhan</a:t>
            </a:r>
            <a:r>
              <a:rPr lang="en-US" sz="2300" dirty="0"/>
              <a:t> di </a:t>
            </a:r>
            <a:r>
              <a:rPr lang="en-US" sz="2300" dirty="0" err="1"/>
              <a:t>masa</a:t>
            </a:r>
            <a:r>
              <a:rPr lang="en-US" sz="2300" dirty="0"/>
              <a:t> </a:t>
            </a:r>
            <a:r>
              <a:rPr lang="en-US" sz="2300" dirty="0" err="1"/>
              <a:t>sekarang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3860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PEMBENTUKAN PRODI ESY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8" y="2160591"/>
            <a:ext cx="7391402" cy="2636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000" dirty="0" smtClean="0">
                <a:latin typeface="Bahnschrift" pitchFamily="34" charset="0"/>
              </a:rPr>
              <a:t>PRODI EKONOMI SYARIAH TERBENTUK PADA TANGGAL 26 JANUARI 2010 DENGAN NOMOR </a:t>
            </a:r>
            <a:r>
              <a:rPr lang="da-DK" sz="2000" dirty="0" smtClean="0">
                <a:latin typeface="Bahnschrift" pitchFamily="34" charset="0"/>
                <a:ea typeface="Times New Roman"/>
              </a:rPr>
              <a:t>Dj.I32/2010</a:t>
            </a:r>
            <a:r>
              <a:rPr lang="id-ID" sz="2000" dirty="0" smtClean="0">
                <a:latin typeface="Bahnschrift" pitchFamily="34" charset="0"/>
                <a:ea typeface="Times New Roman"/>
              </a:rPr>
              <a:t> SEDANGKAN </a:t>
            </a:r>
            <a:r>
              <a:rPr lang="id-ID" sz="2000" dirty="0" smtClean="0">
                <a:latin typeface="Bahnschrift" pitchFamily="34" charset="0"/>
              </a:rPr>
              <a:t>SK BAN-PT </a:t>
            </a:r>
            <a:r>
              <a:rPr lang="fr-FR" sz="2000" dirty="0" smtClean="0">
                <a:latin typeface="Bahnschrift" pitchFamily="34" charset="0"/>
                <a:ea typeface="Times New Roman"/>
              </a:rPr>
              <a:t>2627/SK/BAN PT/</a:t>
            </a:r>
            <a:r>
              <a:rPr lang="fr-FR" sz="2000" dirty="0" err="1" smtClean="0">
                <a:latin typeface="Bahnschrift" pitchFamily="34" charset="0"/>
                <a:ea typeface="Times New Roman"/>
              </a:rPr>
              <a:t>Akred</a:t>
            </a:r>
            <a:r>
              <a:rPr lang="fr-FR" sz="2000" dirty="0" smtClean="0">
                <a:latin typeface="Bahnschrift" pitchFamily="34" charset="0"/>
                <a:ea typeface="Times New Roman"/>
              </a:rPr>
              <a:t>/S/XI/2016</a:t>
            </a:r>
            <a:r>
              <a:rPr lang="id-ID" sz="2000" dirty="0" smtClean="0">
                <a:latin typeface="Bahnschrift" pitchFamily="34" charset="0"/>
                <a:ea typeface="Times New Roman"/>
              </a:rPr>
              <a:t> </a:t>
            </a:r>
            <a:r>
              <a:rPr lang="id-ID" sz="2000" dirty="0" smtClean="0">
                <a:latin typeface="Bahnschrift" pitchFamily="34" charset="0"/>
                <a:ea typeface="Times New Roman"/>
              </a:rPr>
              <a:t>MELALUI PEJABAT PENADATANGAN DIRJEN PENDIDIKAN ISLAM KEMENTERIAN AGAMA REPUBLIK INDONESIA</a:t>
            </a:r>
            <a:endParaRPr lang="id-ID" sz="20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4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US" dirty="0" smtClean="0"/>
              <a:t>BANK SAMPAH STAI MIFTAHUL ‘ULUM TANJUNGPINANG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713075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Bank </a:t>
            </a:r>
            <a:r>
              <a:rPr lang="en-US" sz="2400" dirty="0" err="1" smtClean="0"/>
              <a:t>Sampah</a:t>
            </a:r>
            <a:r>
              <a:rPr lang="en-US" sz="2400" dirty="0" smtClean="0"/>
              <a:t> STAI MU </a:t>
            </a:r>
            <a:r>
              <a:rPr lang="en-US" sz="2400" dirty="0" err="1" smtClean="0"/>
              <a:t>Tanjungpinang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 </a:t>
            </a:r>
            <a:r>
              <a:rPr lang="en-US" sz="2400" dirty="0" err="1" smtClean="0"/>
              <a:t>inisiasi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Prodi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Syariah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di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pandemi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Bank </a:t>
            </a:r>
            <a:r>
              <a:rPr lang="en-US" sz="2400" dirty="0" err="1" smtClean="0"/>
              <a:t>Sampah</a:t>
            </a:r>
            <a:r>
              <a:rPr lang="en-US" sz="2400" dirty="0" smtClean="0"/>
              <a:t> STAI MU </a:t>
            </a:r>
            <a:r>
              <a:rPr lang="en-US" sz="2400" dirty="0" err="1" smtClean="0"/>
              <a:t>Tanjungpinang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merangkul</a:t>
            </a:r>
            <a:r>
              <a:rPr lang="en-US" sz="2400" dirty="0" smtClean="0"/>
              <a:t> 3 </a:t>
            </a:r>
            <a:r>
              <a:rPr lang="en-US" sz="2400" dirty="0" err="1" smtClean="0"/>
              <a:t>prodi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PAI, TBI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PGMI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disekitar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kampus</a:t>
            </a:r>
            <a:r>
              <a:rPr lang="en-US" sz="2400" dirty="0" smtClean="0"/>
              <a:t> agar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perduli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45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US" dirty="0" smtClean="0"/>
              <a:t>PENCAK SILAT STAI MIFTAHUL ‘ULUM TANJUNGPINANG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/>
          <a:lstStyle/>
          <a:p>
            <a:r>
              <a:rPr lang="en-US" dirty="0" smtClean="0"/>
              <a:t>Nah </a:t>
            </a:r>
            <a:r>
              <a:rPr lang="en-US" dirty="0" err="1" smtClean="0"/>
              <a:t>selain</a:t>
            </a:r>
            <a:r>
              <a:rPr lang="en-US" dirty="0" smtClean="0"/>
              <a:t> Bank </a:t>
            </a:r>
            <a:r>
              <a:rPr lang="en-US" dirty="0" err="1" smtClean="0"/>
              <a:t>Sampah</a:t>
            </a:r>
            <a:r>
              <a:rPr lang="en-US" dirty="0" smtClean="0"/>
              <a:t>, STAI </a:t>
            </a:r>
            <a:r>
              <a:rPr lang="en-US" dirty="0" err="1" smtClean="0"/>
              <a:t>Miftahul</a:t>
            </a:r>
            <a:r>
              <a:rPr lang="en-US" dirty="0" smtClean="0"/>
              <a:t> ‘</a:t>
            </a:r>
            <a:r>
              <a:rPr lang="en-US" dirty="0" err="1" smtClean="0"/>
              <a:t>Ulum</a:t>
            </a:r>
            <a:r>
              <a:rPr lang="en-US" dirty="0" smtClean="0"/>
              <a:t> </a:t>
            </a:r>
            <a:r>
              <a:rPr lang="en-US" dirty="0" err="1" smtClean="0"/>
              <a:t>Tanjungpinang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ukm</a:t>
            </a:r>
            <a:r>
              <a:rPr lang="en-US" dirty="0" smtClean="0"/>
              <a:t> yang </a:t>
            </a:r>
            <a:r>
              <a:rPr lang="en-US" dirty="0" err="1" smtClean="0"/>
              <a:t>dipelopori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Syariah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Pencak</a:t>
            </a:r>
            <a:r>
              <a:rPr lang="en-US" dirty="0" smtClean="0"/>
              <a:t> </a:t>
            </a:r>
            <a:r>
              <a:rPr lang="en-US" dirty="0" err="1" smtClean="0"/>
              <a:t>Silat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Juni</a:t>
            </a:r>
            <a:r>
              <a:rPr lang="en-US" dirty="0" smtClean="0"/>
              <a:t> 2022.</a:t>
            </a:r>
          </a:p>
          <a:p>
            <a:r>
              <a:rPr lang="en-US" dirty="0" err="1" smtClean="0"/>
              <a:t>Pencak</a:t>
            </a:r>
            <a:r>
              <a:rPr lang="en-US" dirty="0" smtClean="0"/>
              <a:t> </a:t>
            </a:r>
            <a:r>
              <a:rPr lang="en-US" dirty="0" err="1" smtClean="0"/>
              <a:t>Silat</a:t>
            </a:r>
            <a:r>
              <a:rPr lang="en-US" dirty="0" smtClean="0"/>
              <a:t> STAI </a:t>
            </a:r>
            <a:r>
              <a:rPr lang="en-US" dirty="0" err="1" smtClean="0"/>
              <a:t>Miftahul</a:t>
            </a:r>
            <a:r>
              <a:rPr lang="en-US" dirty="0" smtClean="0"/>
              <a:t> ‘</a:t>
            </a:r>
            <a:r>
              <a:rPr lang="en-US" dirty="0" err="1" smtClean="0"/>
              <a:t>Ulum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medali</a:t>
            </a:r>
            <a:r>
              <a:rPr lang="en-US" dirty="0" smtClean="0"/>
              <a:t> </a:t>
            </a:r>
            <a:r>
              <a:rPr lang="en-US" dirty="0" err="1" smtClean="0"/>
              <a:t>perak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pentas</a:t>
            </a:r>
            <a:r>
              <a:rPr lang="en-US" dirty="0" smtClean="0"/>
              <a:t> </a:t>
            </a:r>
            <a:r>
              <a:rPr lang="en-US" dirty="0" err="1" smtClean="0"/>
              <a:t>Pencak</a:t>
            </a:r>
            <a:r>
              <a:rPr lang="en-US" dirty="0" smtClean="0"/>
              <a:t> </a:t>
            </a:r>
            <a:r>
              <a:rPr lang="en-US" dirty="0" err="1" smtClean="0"/>
              <a:t>Silat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di Kota </a:t>
            </a:r>
            <a:r>
              <a:rPr lang="en-US" dirty="0" err="1" smtClean="0"/>
              <a:t>Tanjungpinang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Maritim</a:t>
            </a:r>
            <a:r>
              <a:rPr lang="en-US" dirty="0" smtClean="0"/>
              <a:t> Raja Ali Haji (UMRAH)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Dies </a:t>
            </a:r>
            <a:r>
              <a:rPr lang="en-US" dirty="0" err="1" smtClean="0"/>
              <a:t>Natalis</a:t>
            </a:r>
            <a:r>
              <a:rPr lang="en-US" dirty="0" smtClean="0"/>
              <a:t>      ke-15 </a:t>
            </a:r>
            <a:r>
              <a:rPr lang="en-US" dirty="0" err="1" smtClean="0"/>
              <a:t>tahun</a:t>
            </a:r>
            <a:r>
              <a:rPr lang="en-US" dirty="0" smtClean="0"/>
              <a:t>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KERJASAMA PRODI ESY DENGAN </a:t>
            </a:r>
            <a:br>
              <a:rPr lang="id-ID" sz="3200" dirty="0" smtClean="0"/>
            </a:br>
            <a:r>
              <a:rPr lang="id-ID" sz="3200" dirty="0" smtClean="0"/>
              <a:t>BERBAGAI INSTANSI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772816"/>
            <a:ext cx="6624735" cy="4353347"/>
          </a:xfrm>
        </p:spPr>
        <p:txBody>
          <a:bodyPr>
            <a:noAutofit/>
          </a:bodyPr>
          <a:lstStyle/>
          <a:p>
            <a:pPr marL="487045" indent="-285750" algn="just">
              <a:lnSpc>
                <a:spcPct val="150000"/>
              </a:lnSpc>
            </a:pP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Tahun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2020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kemarin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Prodi ESY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mengadakan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kerja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sama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dengan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Universitas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Ibnu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Sina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yang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bertujuan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untuk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Kampus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Merdeka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.</a:t>
            </a:r>
            <a:endParaRPr lang="en-US" sz="2000" dirty="0"/>
          </a:p>
          <a:p>
            <a:pPr marL="487045" indent="-285750" algn="just">
              <a:lnSpc>
                <a:spcPct val="150000"/>
              </a:lnSpc>
            </a:pPr>
            <a:r>
              <a:rPr lang="en-US" sz="2000" dirty="0" smtClean="0">
                <a:latin typeface="Calibri"/>
                <a:ea typeface="Times New Roman"/>
                <a:cs typeface="Times New Roman"/>
              </a:rPr>
              <a:t>Dan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juga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PT.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Pegadaian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yang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bertujuan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untuk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teman-teman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bisa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magang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/PKL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serta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mencari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data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untuk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skripsi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marL="487045" indent="-285750" algn="just">
              <a:lnSpc>
                <a:spcPct val="150000"/>
              </a:lnSpc>
            </a:pPr>
            <a:r>
              <a:rPr lang="en-US" sz="2000" dirty="0" smtClean="0">
                <a:latin typeface="Calibri"/>
                <a:ea typeface="Times New Roman"/>
                <a:cs typeface="Times New Roman"/>
              </a:rPr>
              <a:t>Prodi ESY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juga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bekerja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sama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dengan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instansi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pemerintah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yaitu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DLHK Kota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Tanjungpinang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dan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juga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DLHK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Provinsi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Kepri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, yang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bertujuan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agar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teman-teman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bisa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magang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/PKL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dan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mencari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data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untuk</a:t>
            </a:r>
            <a:r>
              <a:rPr lang="en-US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Times New Roman"/>
                <a:cs typeface="Times New Roman"/>
              </a:rPr>
              <a:t>skripsi</a:t>
            </a:r>
            <a:endParaRPr lang="en-US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0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58515"/>
            <a:ext cx="4165203" cy="187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228"/>
            <a:ext cx="3081423" cy="231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31827"/>
            <a:ext cx="2922871" cy="219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988297" cy="299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6212"/>
            <a:ext cx="3692640" cy="277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91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086600" cy="3188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3802267" cy="263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7015"/>
          <a:stretch/>
        </p:blipFill>
        <p:spPr>
          <a:xfrm>
            <a:off x="4229100" y="3754582"/>
            <a:ext cx="4075318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2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1506</TotalTime>
  <Words>393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PROFIL PRODI EKONOMI SYARIAH</vt:lpstr>
      <vt:lpstr>APA ITU EKONOMI SYARIAH ?</vt:lpstr>
      <vt:lpstr>MENGAPA HARUS MEMILIH EKONOMI SYARIAH?</vt:lpstr>
      <vt:lpstr>PEMBENTUKAN PRODI ESY</vt:lpstr>
      <vt:lpstr>BANK SAMPAH STAI MIFTAHUL ‘ULUM TANJUNGPINANG</vt:lpstr>
      <vt:lpstr>PENCAK SILAT STAI MIFTAHUL ‘ULUM TANJUNGPINANG</vt:lpstr>
      <vt:lpstr>KERJASAMA PRODI ESY DENGAN  BERBAGAI INSTANSI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PRODI EKONOMI SYARIAH</dc:title>
  <dc:creator>Windows User</dc:creator>
  <cp:lastModifiedBy>ismail - [2010]</cp:lastModifiedBy>
  <cp:revision>46</cp:revision>
  <dcterms:created xsi:type="dcterms:W3CDTF">2020-08-26T07:38:02Z</dcterms:created>
  <dcterms:modified xsi:type="dcterms:W3CDTF">2022-09-18T18:19:27Z</dcterms:modified>
</cp:coreProperties>
</file>