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63"/>
  </p:notesMasterIdLst>
  <p:sldIdLst>
    <p:sldId id="256" r:id="rId4"/>
    <p:sldId id="353" r:id="rId5"/>
    <p:sldId id="344" r:id="rId6"/>
    <p:sldId id="264" r:id="rId7"/>
    <p:sldId id="327" r:id="rId8"/>
    <p:sldId id="363" r:id="rId9"/>
    <p:sldId id="364" r:id="rId10"/>
    <p:sldId id="365" r:id="rId11"/>
    <p:sldId id="366" r:id="rId12"/>
    <p:sldId id="279" r:id="rId13"/>
    <p:sldId id="360" r:id="rId14"/>
    <p:sldId id="324" r:id="rId15"/>
    <p:sldId id="325" r:id="rId16"/>
    <p:sldId id="261" r:id="rId17"/>
    <p:sldId id="302" r:id="rId18"/>
    <p:sldId id="351" r:id="rId19"/>
    <p:sldId id="352" r:id="rId20"/>
    <p:sldId id="354" r:id="rId21"/>
    <p:sldId id="332" r:id="rId22"/>
    <p:sldId id="330" r:id="rId23"/>
    <p:sldId id="329" r:id="rId24"/>
    <p:sldId id="333" r:id="rId25"/>
    <p:sldId id="350" r:id="rId26"/>
    <p:sldId id="335" r:id="rId27"/>
    <p:sldId id="337" r:id="rId28"/>
    <p:sldId id="334" r:id="rId29"/>
    <p:sldId id="338" r:id="rId30"/>
    <p:sldId id="303" r:id="rId31"/>
    <p:sldId id="304" r:id="rId32"/>
    <p:sldId id="305" r:id="rId33"/>
    <p:sldId id="306" r:id="rId34"/>
    <p:sldId id="320" r:id="rId35"/>
    <p:sldId id="340" r:id="rId36"/>
    <p:sldId id="321" r:id="rId37"/>
    <p:sldId id="322" r:id="rId38"/>
    <p:sldId id="323" r:id="rId39"/>
    <p:sldId id="308" r:id="rId40"/>
    <p:sldId id="287" r:id="rId41"/>
    <p:sldId id="355" r:id="rId42"/>
    <p:sldId id="356" r:id="rId43"/>
    <p:sldId id="361" r:id="rId44"/>
    <p:sldId id="362" r:id="rId45"/>
    <p:sldId id="309" r:id="rId46"/>
    <p:sldId id="310" r:id="rId47"/>
    <p:sldId id="311" r:id="rId48"/>
    <p:sldId id="312" r:id="rId49"/>
    <p:sldId id="313" r:id="rId50"/>
    <p:sldId id="314" r:id="rId51"/>
    <p:sldId id="343" r:id="rId52"/>
    <p:sldId id="342" r:id="rId53"/>
    <p:sldId id="347" r:id="rId54"/>
    <p:sldId id="348" r:id="rId55"/>
    <p:sldId id="346" r:id="rId56"/>
    <p:sldId id="345" r:id="rId57"/>
    <p:sldId id="349" r:id="rId58"/>
    <p:sldId id="359" r:id="rId59"/>
    <p:sldId id="358" r:id="rId60"/>
    <p:sldId id="262" r:id="rId61"/>
    <p:sldId id="316" r:id="rId6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306" autoAdjust="0"/>
  </p:normalViewPr>
  <p:slideViewPr>
    <p:cSldViewPr>
      <p:cViewPr>
        <p:scale>
          <a:sx n="50" d="100"/>
          <a:sy n="50" d="100"/>
        </p:scale>
        <p:origin x="-1872" y="-6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/>
    <c:plotArea>
      <c:layout>
        <c:manualLayout>
          <c:layoutTarget val="inner"/>
          <c:xMode val="edge"/>
          <c:yMode val="edge"/>
          <c:x val="6.3322142743873683E-2"/>
          <c:y val="0.12144454165451547"/>
          <c:w val="0.86854345243690934"/>
          <c:h val="0.67301895596383843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Persentase Lulusan</c:v>
                </c:pt>
              </c:strCache>
            </c:strRef>
          </c:tx>
          <c:cat>
            <c:strRef>
              <c:f>Sheet1!$A$2:$A$6</c:f>
              <c:strCache>
                <c:ptCount val="5"/>
                <c:pt idx="0">
                  <c:v>Guru</c:v>
                </c:pt>
                <c:pt idx="1">
                  <c:v>Hospitality</c:v>
                </c:pt>
                <c:pt idx="2">
                  <c:v>Perusahaan</c:v>
                </c:pt>
                <c:pt idx="3">
                  <c:v>Pemerintahan</c:v>
                </c:pt>
                <c:pt idx="4">
                  <c:v>Entreprenuer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40</c:v>
                </c:pt>
                <c:pt idx="1">
                  <c:v>20</c:v>
                </c:pt>
                <c:pt idx="2">
                  <c:v>20</c:v>
                </c:pt>
                <c:pt idx="3">
                  <c:v>10</c:v>
                </c:pt>
                <c:pt idx="4">
                  <c:v>7</c:v>
                </c:pt>
              </c:numCache>
            </c:numRef>
          </c:val>
        </c:ser>
        <c:axId val="262470656"/>
        <c:axId val="262804224"/>
      </c:barChart>
      <c:catAx>
        <c:axId val="262470656"/>
        <c:scaling>
          <c:orientation val="minMax"/>
        </c:scaling>
        <c:axPos val="b"/>
        <c:tickLblPos val="nextTo"/>
        <c:crossAx val="262804224"/>
        <c:crosses val="autoZero"/>
        <c:auto val="1"/>
        <c:lblAlgn val="ctr"/>
        <c:lblOffset val="100"/>
      </c:catAx>
      <c:valAx>
        <c:axId val="262804224"/>
        <c:scaling>
          <c:orientation val="minMax"/>
        </c:scaling>
        <c:axPos val="l"/>
        <c:majorGridlines/>
        <c:numFmt formatCode="General" sourceLinked="1"/>
        <c:tickLblPos val="nextTo"/>
        <c:crossAx val="2624706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99413-FE31-49B9-8646-FFA87310070D}" type="datetimeFigureOut">
              <a:rPr lang="ko-KR" altLang="en-US" smtClean="0"/>
              <a:pPr/>
              <a:t>2022-09-20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368B0-E4C3-489B-9EDD-862E350A98F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9265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c1a8e6f7d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c1a8e6f7d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8c1a8e6f7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8c1a8e6f7d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33796" y="1203597"/>
            <a:ext cx="3481636" cy="180858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FREE</a:t>
            </a:r>
          </a:p>
          <a:p>
            <a:pPr lvl="0"/>
            <a:r>
              <a:rPr lang="en-US" altLang="ko-KR" dirty="0"/>
              <a:t>PPT</a:t>
            </a:r>
          </a:p>
          <a:p>
            <a:pPr lvl="0"/>
            <a:r>
              <a:rPr lang="en-US" altLang="ko-KR" dirty="0"/>
              <a:t>TEMPLATES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33796" y="3012181"/>
            <a:ext cx="3481636" cy="855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</a:t>
            </a:r>
          </a:p>
          <a:p>
            <a:pPr lvl="0"/>
            <a:r>
              <a:rPr lang="en-US" altLang="ko-KR" dirty="0"/>
              <a:t>THE TITLE OF YOUR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3363838"/>
            <a:ext cx="9144000" cy="18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5582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23728" y="123478"/>
            <a:ext cx="70202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23728" y="699542"/>
            <a:ext cx="70202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61915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4876006"/>
            <a:ext cx="9144000" cy="28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12811" y="1243802"/>
            <a:ext cx="1714726" cy="1666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Frame 2"/>
          <p:cNvSpPr/>
          <p:nvPr userDrawn="1"/>
        </p:nvSpPr>
        <p:spPr>
          <a:xfrm>
            <a:off x="485315" y="1131590"/>
            <a:ext cx="1944216" cy="3384376"/>
          </a:xfrm>
          <a:prstGeom prst="frame">
            <a:avLst>
              <a:gd name="adj1" fmla="val 1826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84518" y="1243802"/>
            <a:ext cx="1714726" cy="1666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Frame 14"/>
          <p:cNvSpPr/>
          <p:nvPr userDrawn="1"/>
        </p:nvSpPr>
        <p:spPr>
          <a:xfrm>
            <a:off x="2557022" y="1131590"/>
            <a:ext cx="1944216" cy="3384376"/>
          </a:xfrm>
          <a:prstGeom prst="frame">
            <a:avLst>
              <a:gd name="adj1" fmla="val 182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756225" y="1243802"/>
            <a:ext cx="1714726" cy="1666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7" name="Frame 16"/>
          <p:cNvSpPr/>
          <p:nvPr userDrawn="1"/>
        </p:nvSpPr>
        <p:spPr>
          <a:xfrm>
            <a:off x="4628729" y="1131590"/>
            <a:ext cx="1944216" cy="3384376"/>
          </a:xfrm>
          <a:prstGeom prst="frame">
            <a:avLst>
              <a:gd name="adj1" fmla="val 18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827932" y="1243802"/>
            <a:ext cx="1714726" cy="1666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9" name="Frame 18"/>
          <p:cNvSpPr/>
          <p:nvPr userDrawn="1"/>
        </p:nvSpPr>
        <p:spPr>
          <a:xfrm>
            <a:off x="6700436" y="1131590"/>
            <a:ext cx="1944216" cy="3384376"/>
          </a:xfrm>
          <a:prstGeom prst="frame">
            <a:avLst>
              <a:gd name="adj1" fmla="val 182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804248" y="307249"/>
            <a:ext cx="2016224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15816" y="307249"/>
            <a:ext cx="3744416" cy="453650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15967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9144" y="1259703"/>
            <a:ext cx="1728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331352" y="3116468"/>
            <a:ext cx="1728000" cy="172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331160" y="1259511"/>
            <a:ext cx="1728192" cy="1728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59144" y="3116276"/>
            <a:ext cx="1728192" cy="1728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203560" y="1259511"/>
            <a:ext cx="4464496" cy="35849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9954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259632" y="483518"/>
            <a:ext cx="3463180" cy="417646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144108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285875"/>
            <a:ext cx="9144000" cy="2571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D:\GoogleSlides\002-기본자료\005-PNG이미지\모니터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50706"/>
            <a:ext cx="3744416" cy="37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934706" y="874686"/>
            <a:ext cx="3441499" cy="234513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181632"/>
            <a:ext cx="8676456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7544" y="757696"/>
            <a:ext cx="867645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9103964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25717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3318" y="896439"/>
            <a:ext cx="2808312" cy="3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47454" y="1034587"/>
            <a:ext cx="1080120" cy="25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5697095" y="1181296"/>
            <a:ext cx="1619609" cy="25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90312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15816" y="0"/>
            <a:ext cx="3312368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55657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6796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2879812" y="874038"/>
            <a:ext cx="3384376" cy="3384376"/>
          </a:xfrm>
          <a:prstGeom prst="ellipse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95686"/>
            <a:ext cx="3384376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2571750"/>
            <a:ext cx="3384376" cy="5082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 rot="2551977">
            <a:off x="8622803" y="-175729"/>
            <a:ext cx="216024" cy="828048"/>
          </a:xfrm>
          <a:custGeom>
            <a:avLst/>
            <a:gdLst/>
            <a:ahLst/>
            <a:cxnLst/>
            <a:rect l="l" t="t" r="r" b="b"/>
            <a:pathLst>
              <a:path w="216024" h="828048">
                <a:moveTo>
                  <a:pt x="0" y="198178"/>
                </a:moveTo>
                <a:lnTo>
                  <a:pt x="216024" y="0"/>
                </a:lnTo>
                <a:lnTo>
                  <a:pt x="216024" y="828048"/>
                </a:lnTo>
                <a:lnTo>
                  <a:pt x="0" y="828047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 rot="2551977">
            <a:off x="8702909" y="-64441"/>
            <a:ext cx="216024" cy="1220895"/>
          </a:xfrm>
          <a:custGeom>
            <a:avLst/>
            <a:gdLst/>
            <a:ahLst/>
            <a:cxnLst/>
            <a:rect l="l" t="t" r="r" b="b"/>
            <a:pathLst>
              <a:path w="216024" h="1220895">
                <a:moveTo>
                  <a:pt x="0" y="0"/>
                </a:moveTo>
                <a:lnTo>
                  <a:pt x="216024" y="235477"/>
                </a:lnTo>
                <a:lnTo>
                  <a:pt x="216024" y="1220895"/>
                </a:lnTo>
                <a:lnTo>
                  <a:pt x="0" y="1220895"/>
                </a:lnTo>
                <a:close/>
              </a:path>
            </a:pathLst>
          </a:cu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 rot="2359288">
            <a:off x="201572" y="3936189"/>
            <a:ext cx="216024" cy="1240840"/>
          </a:xfrm>
          <a:custGeom>
            <a:avLst/>
            <a:gdLst/>
            <a:ahLst/>
            <a:cxnLst/>
            <a:rect l="l" t="t" r="r" b="b"/>
            <a:pathLst>
              <a:path w="216024" h="1240840">
                <a:moveTo>
                  <a:pt x="0" y="0"/>
                </a:moveTo>
                <a:lnTo>
                  <a:pt x="216024" y="0"/>
                </a:lnTo>
                <a:lnTo>
                  <a:pt x="216024" y="1240840"/>
                </a:lnTo>
                <a:lnTo>
                  <a:pt x="0" y="977112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 rot="2359288">
            <a:off x="272370" y="4409776"/>
            <a:ext cx="216024" cy="904565"/>
          </a:xfrm>
          <a:custGeom>
            <a:avLst/>
            <a:gdLst/>
            <a:ahLst/>
            <a:cxnLst/>
            <a:rect l="l" t="t" r="r" b="b"/>
            <a:pathLst>
              <a:path w="216024" h="904565">
                <a:moveTo>
                  <a:pt x="0" y="0"/>
                </a:moveTo>
                <a:lnTo>
                  <a:pt x="216024" y="0"/>
                </a:lnTo>
                <a:lnTo>
                  <a:pt x="216024" y="727616"/>
                </a:lnTo>
                <a:lnTo>
                  <a:pt x="0" y="904565"/>
                </a:lnTo>
                <a:close/>
              </a:path>
            </a:pathLst>
          </a:cu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35740" y="468065"/>
            <a:ext cx="4032448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6312" y="468065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576312" y="2628305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700660" y="2628305"/>
            <a:ext cx="2016000" cy="201622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700436" y="468065"/>
            <a:ext cx="2016224" cy="20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820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9716" y="195485"/>
            <a:ext cx="2945595" cy="23206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9716" y="2643758"/>
            <a:ext cx="2945595" cy="23206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980356" y="195485"/>
            <a:ext cx="2945595" cy="23206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980356" y="2643758"/>
            <a:ext cx="2945595" cy="2320657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3275856" y="195485"/>
            <a:ext cx="2593954" cy="4774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25980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xmlns="" val="3709003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3818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 txBox="1">
            <a:spLocks noGrp="1"/>
          </p:cNvSpPr>
          <p:nvPr>
            <p:ph type="title"/>
          </p:nvPr>
        </p:nvSpPr>
        <p:spPr>
          <a:xfrm>
            <a:off x="1080000" y="900005"/>
            <a:ext cx="3492000" cy="14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1"/>
          </p:nvPr>
        </p:nvSpPr>
        <p:spPr>
          <a:xfrm>
            <a:off x="5745450" y="1209000"/>
            <a:ext cx="23739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2"/>
          </p:nvPr>
        </p:nvSpPr>
        <p:spPr>
          <a:xfrm>
            <a:off x="5745450" y="900000"/>
            <a:ext cx="25467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Josefin Sans"/>
              <a:buNone/>
              <a:defRPr b="1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ubTitle" idx="3"/>
          </p:nvPr>
        </p:nvSpPr>
        <p:spPr>
          <a:xfrm>
            <a:off x="5745450" y="2537938"/>
            <a:ext cx="23739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7"/>
          <p:cNvSpPr txBox="1">
            <a:spLocks noGrp="1"/>
          </p:cNvSpPr>
          <p:nvPr>
            <p:ph type="subTitle" idx="4"/>
          </p:nvPr>
        </p:nvSpPr>
        <p:spPr>
          <a:xfrm>
            <a:off x="5745450" y="2228925"/>
            <a:ext cx="25467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Josefin Sans"/>
              <a:buNone/>
              <a:defRPr b="1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subTitle" idx="5"/>
          </p:nvPr>
        </p:nvSpPr>
        <p:spPr>
          <a:xfrm>
            <a:off x="5745450" y="3866875"/>
            <a:ext cx="23739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7"/>
          <p:cNvSpPr txBox="1">
            <a:spLocks noGrp="1"/>
          </p:cNvSpPr>
          <p:nvPr>
            <p:ph type="subTitle" idx="6"/>
          </p:nvPr>
        </p:nvSpPr>
        <p:spPr>
          <a:xfrm>
            <a:off x="5745450" y="3557875"/>
            <a:ext cx="2546700" cy="30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Josefin Sans"/>
              <a:buNone/>
              <a:defRPr b="1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7"/>
          <p:cNvSpPr/>
          <p:nvPr/>
        </p:nvSpPr>
        <p:spPr>
          <a:xfrm rot="-9511403">
            <a:off x="-1181740" y="3363318"/>
            <a:ext cx="6416994" cy="3057431"/>
          </a:xfrm>
          <a:custGeom>
            <a:avLst/>
            <a:gdLst/>
            <a:ahLst/>
            <a:cxnLst/>
            <a:rect l="l" t="t" r="r" b="b"/>
            <a:pathLst>
              <a:path w="173740" h="86758" extrusionOk="0">
                <a:moveTo>
                  <a:pt x="49184" y="0"/>
                </a:moveTo>
                <a:lnTo>
                  <a:pt x="45273" y="285"/>
                </a:lnTo>
                <a:lnTo>
                  <a:pt x="41323" y="835"/>
                </a:lnTo>
                <a:lnTo>
                  <a:pt x="37351" y="1691"/>
                </a:lnTo>
                <a:lnTo>
                  <a:pt x="33400" y="2872"/>
                </a:lnTo>
                <a:lnTo>
                  <a:pt x="29470" y="4358"/>
                </a:lnTo>
                <a:lnTo>
                  <a:pt x="25600" y="6191"/>
                </a:lnTo>
                <a:lnTo>
                  <a:pt x="21833" y="8350"/>
                </a:lnTo>
                <a:lnTo>
                  <a:pt x="18167" y="10855"/>
                </a:lnTo>
                <a:lnTo>
                  <a:pt x="15499" y="12973"/>
                </a:lnTo>
                <a:lnTo>
                  <a:pt x="13768" y="14501"/>
                </a:lnTo>
                <a:lnTo>
                  <a:pt x="12933" y="15295"/>
                </a:lnTo>
                <a:lnTo>
                  <a:pt x="12077" y="16130"/>
                </a:lnTo>
                <a:lnTo>
                  <a:pt x="10448" y="17881"/>
                </a:lnTo>
                <a:lnTo>
                  <a:pt x="8962" y="19714"/>
                </a:lnTo>
                <a:lnTo>
                  <a:pt x="7577" y="21628"/>
                </a:lnTo>
                <a:lnTo>
                  <a:pt x="6294" y="23604"/>
                </a:lnTo>
                <a:lnTo>
                  <a:pt x="5133" y="25661"/>
                </a:lnTo>
                <a:lnTo>
                  <a:pt x="4094" y="27758"/>
                </a:lnTo>
                <a:lnTo>
                  <a:pt x="3178" y="29938"/>
                </a:lnTo>
                <a:lnTo>
                  <a:pt x="2363" y="32137"/>
                </a:lnTo>
                <a:lnTo>
                  <a:pt x="1671" y="34398"/>
                </a:lnTo>
                <a:lnTo>
                  <a:pt x="1100" y="36679"/>
                </a:lnTo>
                <a:lnTo>
                  <a:pt x="652" y="39000"/>
                </a:lnTo>
                <a:lnTo>
                  <a:pt x="306" y="41342"/>
                </a:lnTo>
                <a:lnTo>
                  <a:pt x="103" y="43684"/>
                </a:lnTo>
                <a:lnTo>
                  <a:pt x="1" y="46067"/>
                </a:lnTo>
                <a:lnTo>
                  <a:pt x="21" y="48429"/>
                </a:lnTo>
                <a:lnTo>
                  <a:pt x="184" y="50812"/>
                </a:lnTo>
                <a:lnTo>
                  <a:pt x="449" y="53175"/>
                </a:lnTo>
                <a:lnTo>
                  <a:pt x="836" y="55517"/>
                </a:lnTo>
                <a:lnTo>
                  <a:pt x="1345" y="57859"/>
                </a:lnTo>
                <a:lnTo>
                  <a:pt x="1997" y="60160"/>
                </a:lnTo>
                <a:lnTo>
                  <a:pt x="2750" y="62441"/>
                </a:lnTo>
                <a:lnTo>
                  <a:pt x="3626" y="64661"/>
                </a:lnTo>
                <a:lnTo>
                  <a:pt x="4644" y="66860"/>
                </a:lnTo>
                <a:lnTo>
                  <a:pt x="5785" y="68999"/>
                </a:lnTo>
                <a:lnTo>
                  <a:pt x="7027" y="71096"/>
                </a:lnTo>
                <a:lnTo>
                  <a:pt x="8432" y="73112"/>
                </a:lnTo>
                <a:lnTo>
                  <a:pt x="9939" y="75068"/>
                </a:lnTo>
                <a:lnTo>
                  <a:pt x="11568" y="76941"/>
                </a:lnTo>
                <a:lnTo>
                  <a:pt x="13340" y="78754"/>
                </a:lnTo>
                <a:lnTo>
                  <a:pt x="15234" y="80464"/>
                </a:lnTo>
                <a:lnTo>
                  <a:pt x="17271" y="82073"/>
                </a:lnTo>
                <a:lnTo>
                  <a:pt x="18330" y="82847"/>
                </a:lnTo>
                <a:lnTo>
                  <a:pt x="19429" y="83580"/>
                </a:lnTo>
                <a:lnTo>
                  <a:pt x="21649" y="84782"/>
                </a:lnTo>
                <a:lnTo>
                  <a:pt x="23971" y="85678"/>
                </a:lnTo>
                <a:lnTo>
                  <a:pt x="26354" y="86309"/>
                </a:lnTo>
                <a:lnTo>
                  <a:pt x="28798" y="86656"/>
                </a:lnTo>
                <a:lnTo>
                  <a:pt x="31303" y="86757"/>
                </a:lnTo>
                <a:lnTo>
                  <a:pt x="33848" y="86635"/>
                </a:lnTo>
                <a:lnTo>
                  <a:pt x="36435" y="86289"/>
                </a:lnTo>
                <a:lnTo>
                  <a:pt x="39042" y="85759"/>
                </a:lnTo>
                <a:lnTo>
                  <a:pt x="41689" y="85047"/>
                </a:lnTo>
                <a:lnTo>
                  <a:pt x="44337" y="84171"/>
                </a:lnTo>
                <a:lnTo>
                  <a:pt x="47005" y="83153"/>
                </a:lnTo>
                <a:lnTo>
                  <a:pt x="50996" y="81401"/>
                </a:lnTo>
                <a:lnTo>
                  <a:pt x="56312" y="78713"/>
                </a:lnTo>
                <a:lnTo>
                  <a:pt x="61525" y="75760"/>
                </a:lnTo>
                <a:lnTo>
                  <a:pt x="66576" y="72685"/>
                </a:lnTo>
                <a:lnTo>
                  <a:pt x="73785" y="68123"/>
                </a:lnTo>
                <a:lnTo>
                  <a:pt x="80241" y="64131"/>
                </a:lnTo>
                <a:lnTo>
                  <a:pt x="84111" y="61973"/>
                </a:lnTo>
                <a:lnTo>
                  <a:pt x="86697" y="60730"/>
                </a:lnTo>
                <a:lnTo>
                  <a:pt x="88286" y="60099"/>
                </a:lnTo>
                <a:lnTo>
                  <a:pt x="89732" y="59671"/>
                </a:lnTo>
                <a:lnTo>
                  <a:pt x="91055" y="59427"/>
                </a:lnTo>
                <a:lnTo>
                  <a:pt x="91646" y="59407"/>
                </a:lnTo>
                <a:lnTo>
                  <a:pt x="92481" y="59407"/>
                </a:lnTo>
                <a:lnTo>
                  <a:pt x="94151" y="59529"/>
                </a:lnTo>
                <a:lnTo>
                  <a:pt x="95780" y="59753"/>
                </a:lnTo>
                <a:lnTo>
                  <a:pt x="97409" y="60119"/>
                </a:lnTo>
                <a:lnTo>
                  <a:pt x="99833" y="60852"/>
                </a:lnTo>
                <a:lnTo>
                  <a:pt x="103051" y="62156"/>
                </a:lnTo>
                <a:lnTo>
                  <a:pt x="106289" y="63785"/>
                </a:lnTo>
                <a:lnTo>
                  <a:pt x="109547" y="65659"/>
                </a:lnTo>
                <a:lnTo>
                  <a:pt x="114557" y="68775"/>
                </a:lnTo>
                <a:lnTo>
                  <a:pt x="119832" y="72074"/>
                </a:lnTo>
                <a:lnTo>
                  <a:pt x="123498" y="74233"/>
                </a:lnTo>
                <a:lnTo>
                  <a:pt x="127347" y="76310"/>
                </a:lnTo>
                <a:lnTo>
                  <a:pt x="131379" y="78224"/>
                </a:lnTo>
                <a:lnTo>
                  <a:pt x="135636" y="79874"/>
                </a:lnTo>
                <a:lnTo>
                  <a:pt x="138996" y="80933"/>
                </a:lnTo>
                <a:lnTo>
                  <a:pt x="141297" y="81523"/>
                </a:lnTo>
                <a:lnTo>
                  <a:pt x="143680" y="82012"/>
                </a:lnTo>
                <a:lnTo>
                  <a:pt x="146144" y="82399"/>
                </a:lnTo>
                <a:lnTo>
                  <a:pt x="148670" y="82664"/>
                </a:lnTo>
                <a:lnTo>
                  <a:pt x="151297" y="82827"/>
                </a:lnTo>
                <a:lnTo>
                  <a:pt x="152621" y="82847"/>
                </a:lnTo>
                <a:lnTo>
                  <a:pt x="153965" y="82847"/>
                </a:lnTo>
                <a:lnTo>
                  <a:pt x="156449" y="82705"/>
                </a:lnTo>
                <a:lnTo>
                  <a:pt x="158771" y="82440"/>
                </a:lnTo>
                <a:lnTo>
                  <a:pt x="160889" y="82012"/>
                </a:lnTo>
                <a:lnTo>
                  <a:pt x="162824" y="81483"/>
                </a:lnTo>
                <a:lnTo>
                  <a:pt x="164596" y="80811"/>
                </a:lnTo>
                <a:lnTo>
                  <a:pt x="166184" y="80037"/>
                </a:lnTo>
                <a:lnTo>
                  <a:pt x="167610" y="79161"/>
                </a:lnTo>
                <a:lnTo>
                  <a:pt x="168872" y="78184"/>
                </a:lnTo>
                <a:lnTo>
                  <a:pt x="169972" y="77125"/>
                </a:lnTo>
                <a:lnTo>
                  <a:pt x="170929" y="75964"/>
                </a:lnTo>
                <a:lnTo>
                  <a:pt x="171724" y="74742"/>
                </a:lnTo>
                <a:lnTo>
                  <a:pt x="172396" y="73438"/>
                </a:lnTo>
                <a:lnTo>
                  <a:pt x="172925" y="72074"/>
                </a:lnTo>
                <a:lnTo>
                  <a:pt x="173312" y="70669"/>
                </a:lnTo>
                <a:lnTo>
                  <a:pt x="173577" y="69202"/>
                </a:lnTo>
                <a:lnTo>
                  <a:pt x="173719" y="67716"/>
                </a:lnTo>
                <a:lnTo>
                  <a:pt x="173740" y="66188"/>
                </a:lnTo>
                <a:lnTo>
                  <a:pt x="173638" y="64620"/>
                </a:lnTo>
                <a:lnTo>
                  <a:pt x="173434" y="63052"/>
                </a:lnTo>
                <a:lnTo>
                  <a:pt x="172966" y="60690"/>
                </a:lnTo>
                <a:lnTo>
                  <a:pt x="171968" y="57553"/>
                </a:lnTo>
                <a:lnTo>
                  <a:pt x="170624" y="54478"/>
                </a:lnTo>
                <a:lnTo>
                  <a:pt x="168974" y="51525"/>
                </a:lnTo>
                <a:lnTo>
                  <a:pt x="167039" y="48776"/>
                </a:lnTo>
                <a:lnTo>
                  <a:pt x="164901" y="46271"/>
                </a:lnTo>
                <a:lnTo>
                  <a:pt x="163740" y="45151"/>
                </a:lnTo>
                <a:lnTo>
                  <a:pt x="163455" y="44866"/>
                </a:lnTo>
                <a:lnTo>
                  <a:pt x="162966" y="44234"/>
                </a:lnTo>
                <a:lnTo>
                  <a:pt x="162579" y="43542"/>
                </a:lnTo>
                <a:lnTo>
                  <a:pt x="162294" y="42788"/>
                </a:lnTo>
                <a:lnTo>
                  <a:pt x="162009" y="41566"/>
                </a:lnTo>
                <a:lnTo>
                  <a:pt x="161867" y="39713"/>
                </a:lnTo>
                <a:lnTo>
                  <a:pt x="161968" y="37656"/>
                </a:lnTo>
                <a:lnTo>
                  <a:pt x="162233" y="35457"/>
                </a:lnTo>
                <a:lnTo>
                  <a:pt x="162783" y="31893"/>
                </a:lnTo>
                <a:lnTo>
                  <a:pt x="163374" y="28105"/>
                </a:lnTo>
                <a:lnTo>
                  <a:pt x="163679" y="25518"/>
                </a:lnTo>
                <a:lnTo>
                  <a:pt x="163842" y="22911"/>
                </a:lnTo>
                <a:lnTo>
                  <a:pt x="163801" y="20305"/>
                </a:lnTo>
                <a:lnTo>
                  <a:pt x="163496" y="17739"/>
                </a:lnTo>
                <a:lnTo>
                  <a:pt x="163048" y="15845"/>
                </a:lnTo>
                <a:lnTo>
                  <a:pt x="162641" y="14602"/>
                </a:lnTo>
                <a:lnTo>
                  <a:pt x="162131" y="13401"/>
                </a:lnTo>
                <a:lnTo>
                  <a:pt x="161520" y="12199"/>
                </a:lnTo>
                <a:lnTo>
                  <a:pt x="160767" y="11059"/>
                </a:lnTo>
                <a:lnTo>
                  <a:pt x="159912" y="9939"/>
                </a:lnTo>
                <a:lnTo>
                  <a:pt x="159443" y="9389"/>
                </a:lnTo>
                <a:lnTo>
                  <a:pt x="158934" y="8859"/>
                </a:lnTo>
                <a:lnTo>
                  <a:pt x="157855" y="7902"/>
                </a:lnTo>
                <a:lnTo>
                  <a:pt x="156714" y="7047"/>
                </a:lnTo>
                <a:lnTo>
                  <a:pt x="155492" y="6314"/>
                </a:lnTo>
                <a:lnTo>
                  <a:pt x="154209" y="5682"/>
                </a:lnTo>
                <a:lnTo>
                  <a:pt x="152865" y="5132"/>
                </a:lnTo>
                <a:lnTo>
                  <a:pt x="151460" y="4705"/>
                </a:lnTo>
                <a:lnTo>
                  <a:pt x="149993" y="4358"/>
                </a:lnTo>
                <a:lnTo>
                  <a:pt x="147733" y="3972"/>
                </a:lnTo>
                <a:lnTo>
                  <a:pt x="144556" y="3768"/>
                </a:lnTo>
                <a:lnTo>
                  <a:pt x="141277" y="3849"/>
                </a:lnTo>
                <a:lnTo>
                  <a:pt x="137937" y="4175"/>
                </a:lnTo>
                <a:lnTo>
                  <a:pt x="134556" y="4725"/>
                </a:lnTo>
                <a:lnTo>
                  <a:pt x="131176" y="5438"/>
                </a:lnTo>
                <a:lnTo>
                  <a:pt x="127836" y="6293"/>
                </a:lnTo>
                <a:lnTo>
                  <a:pt x="124598" y="7250"/>
                </a:lnTo>
                <a:lnTo>
                  <a:pt x="119954" y="8819"/>
                </a:lnTo>
                <a:lnTo>
                  <a:pt x="114496" y="10957"/>
                </a:lnTo>
                <a:lnTo>
                  <a:pt x="112195" y="11934"/>
                </a:lnTo>
                <a:lnTo>
                  <a:pt x="111095" y="12383"/>
                </a:lnTo>
                <a:lnTo>
                  <a:pt x="108875" y="13136"/>
                </a:lnTo>
                <a:lnTo>
                  <a:pt x="106615" y="13666"/>
                </a:lnTo>
                <a:lnTo>
                  <a:pt x="104313" y="13991"/>
                </a:lnTo>
                <a:lnTo>
                  <a:pt x="101971" y="14134"/>
                </a:lnTo>
                <a:lnTo>
                  <a:pt x="99589" y="14073"/>
                </a:lnTo>
                <a:lnTo>
                  <a:pt x="97165" y="13869"/>
                </a:lnTo>
                <a:lnTo>
                  <a:pt x="94701" y="13482"/>
                </a:lnTo>
                <a:lnTo>
                  <a:pt x="92196" y="12953"/>
                </a:lnTo>
                <a:lnTo>
                  <a:pt x="89650" y="12260"/>
                </a:lnTo>
                <a:lnTo>
                  <a:pt x="87043" y="11425"/>
                </a:lnTo>
                <a:lnTo>
                  <a:pt x="84396" y="10468"/>
                </a:lnTo>
                <a:lnTo>
                  <a:pt x="80323" y="8798"/>
                </a:lnTo>
                <a:lnTo>
                  <a:pt x="74722" y="6171"/>
                </a:lnTo>
                <a:lnTo>
                  <a:pt x="71830" y="4705"/>
                </a:lnTo>
                <a:lnTo>
                  <a:pt x="70364" y="3972"/>
                </a:lnTo>
                <a:lnTo>
                  <a:pt x="67228" y="2689"/>
                </a:lnTo>
                <a:lnTo>
                  <a:pt x="63908" y="1650"/>
                </a:lnTo>
                <a:lnTo>
                  <a:pt x="60405" y="856"/>
                </a:lnTo>
                <a:lnTo>
                  <a:pt x="56780" y="306"/>
                </a:lnTo>
                <a:lnTo>
                  <a:pt x="53033" y="21"/>
                </a:lnTo>
                <a:lnTo>
                  <a:pt x="491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8554847" y="1209004"/>
            <a:ext cx="540071" cy="53732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5773641" y="291450"/>
            <a:ext cx="292079" cy="290598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3295346" y="437943"/>
            <a:ext cx="162950" cy="162095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7"/>
          <p:cNvSpPr/>
          <p:nvPr/>
        </p:nvSpPr>
        <p:spPr>
          <a:xfrm>
            <a:off x="81644" y="25671"/>
            <a:ext cx="1033929" cy="102864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3138652" y="2973876"/>
            <a:ext cx="642728" cy="639444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7"/>
          <p:cNvSpPr/>
          <p:nvPr/>
        </p:nvSpPr>
        <p:spPr>
          <a:xfrm>
            <a:off x="8513091" y="4163000"/>
            <a:ext cx="292079" cy="290598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2"/>
          <p:cNvSpPr txBox="1">
            <a:spLocks noGrp="1"/>
          </p:cNvSpPr>
          <p:nvPr>
            <p:ph type="title"/>
          </p:nvPr>
        </p:nvSpPr>
        <p:spPr>
          <a:xfrm>
            <a:off x="4417175" y="900000"/>
            <a:ext cx="35955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4266975" y="4186075"/>
            <a:ext cx="5861553" cy="2926998"/>
          </a:xfrm>
          <a:custGeom>
            <a:avLst/>
            <a:gdLst/>
            <a:ahLst/>
            <a:cxnLst/>
            <a:rect l="l" t="t" r="r" b="b"/>
            <a:pathLst>
              <a:path w="173740" h="86758" extrusionOk="0">
                <a:moveTo>
                  <a:pt x="49184" y="0"/>
                </a:moveTo>
                <a:lnTo>
                  <a:pt x="45273" y="285"/>
                </a:lnTo>
                <a:lnTo>
                  <a:pt x="41323" y="835"/>
                </a:lnTo>
                <a:lnTo>
                  <a:pt x="37351" y="1691"/>
                </a:lnTo>
                <a:lnTo>
                  <a:pt x="33400" y="2872"/>
                </a:lnTo>
                <a:lnTo>
                  <a:pt x="29470" y="4358"/>
                </a:lnTo>
                <a:lnTo>
                  <a:pt x="25600" y="6191"/>
                </a:lnTo>
                <a:lnTo>
                  <a:pt x="21833" y="8350"/>
                </a:lnTo>
                <a:lnTo>
                  <a:pt x="18167" y="10855"/>
                </a:lnTo>
                <a:lnTo>
                  <a:pt x="15499" y="12973"/>
                </a:lnTo>
                <a:lnTo>
                  <a:pt x="13768" y="14501"/>
                </a:lnTo>
                <a:lnTo>
                  <a:pt x="12933" y="15295"/>
                </a:lnTo>
                <a:lnTo>
                  <a:pt x="12077" y="16130"/>
                </a:lnTo>
                <a:lnTo>
                  <a:pt x="10448" y="17881"/>
                </a:lnTo>
                <a:lnTo>
                  <a:pt x="8962" y="19714"/>
                </a:lnTo>
                <a:lnTo>
                  <a:pt x="7577" y="21628"/>
                </a:lnTo>
                <a:lnTo>
                  <a:pt x="6294" y="23604"/>
                </a:lnTo>
                <a:lnTo>
                  <a:pt x="5133" y="25661"/>
                </a:lnTo>
                <a:lnTo>
                  <a:pt x="4094" y="27758"/>
                </a:lnTo>
                <a:lnTo>
                  <a:pt x="3178" y="29938"/>
                </a:lnTo>
                <a:lnTo>
                  <a:pt x="2363" y="32137"/>
                </a:lnTo>
                <a:lnTo>
                  <a:pt x="1671" y="34398"/>
                </a:lnTo>
                <a:lnTo>
                  <a:pt x="1100" y="36679"/>
                </a:lnTo>
                <a:lnTo>
                  <a:pt x="652" y="39000"/>
                </a:lnTo>
                <a:lnTo>
                  <a:pt x="306" y="41342"/>
                </a:lnTo>
                <a:lnTo>
                  <a:pt x="103" y="43684"/>
                </a:lnTo>
                <a:lnTo>
                  <a:pt x="1" y="46067"/>
                </a:lnTo>
                <a:lnTo>
                  <a:pt x="21" y="48429"/>
                </a:lnTo>
                <a:lnTo>
                  <a:pt x="184" y="50812"/>
                </a:lnTo>
                <a:lnTo>
                  <a:pt x="449" y="53175"/>
                </a:lnTo>
                <a:lnTo>
                  <a:pt x="836" y="55517"/>
                </a:lnTo>
                <a:lnTo>
                  <a:pt x="1345" y="57859"/>
                </a:lnTo>
                <a:lnTo>
                  <a:pt x="1997" y="60160"/>
                </a:lnTo>
                <a:lnTo>
                  <a:pt x="2750" y="62441"/>
                </a:lnTo>
                <a:lnTo>
                  <a:pt x="3626" y="64661"/>
                </a:lnTo>
                <a:lnTo>
                  <a:pt x="4644" y="66860"/>
                </a:lnTo>
                <a:lnTo>
                  <a:pt x="5785" y="68999"/>
                </a:lnTo>
                <a:lnTo>
                  <a:pt x="7027" y="71096"/>
                </a:lnTo>
                <a:lnTo>
                  <a:pt x="8432" y="73112"/>
                </a:lnTo>
                <a:lnTo>
                  <a:pt x="9939" y="75068"/>
                </a:lnTo>
                <a:lnTo>
                  <a:pt x="11568" y="76941"/>
                </a:lnTo>
                <a:lnTo>
                  <a:pt x="13340" y="78754"/>
                </a:lnTo>
                <a:lnTo>
                  <a:pt x="15234" y="80464"/>
                </a:lnTo>
                <a:lnTo>
                  <a:pt x="17271" y="82073"/>
                </a:lnTo>
                <a:lnTo>
                  <a:pt x="18330" y="82847"/>
                </a:lnTo>
                <a:lnTo>
                  <a:pt x="19429" y="83580"/>
                </a:lnTo>
                <a:lnTo>
                  <a:pt x="21649" y="84782"/>
                </a:lnTo>
                <a:lnTo>
                  <a:pt x="23971" y="85678"/>
                </a:lnTo>
                <a:lnTo>
                  <a:pt x="26354" y="86309"/>
                </a:lnTo>
                <a:lnTo>
                  <a:pt x="28798" y="86656"/>
                </a:lnTo>
                <a:lnTo>
                  <a:pt x="31303" y="86757"/>
                </a:lnTo>
                <a:lnTo>
                  <a:pt x="33848" y="86635"/>
                </a:lnTo>
                <a:lnTo>
                  <a:pt x="36435" y="86289"/>
                </a:lnTo>
                <a:lnTo>
                  <a:pt x="39042" y="85759"/>
                </a:lnTo>
                <a:lnTo>
                  <a:pt x="41689" y="85047"/>
                </a:lnTo>
                <a:lnTo>
                  <a:pt x="44337" y="84171"/>
                </a:lnTo>
                <a:lnTo>
                  <a:pt x="47005" y="83153"/>
                </a:lnTo>
                <a:lnTo>
                  <a:pt x="50996" y="81401"/>
                </a:lnTo>
                <a:lnTo>
                  <a:pt x="56312" y="78713"/>
                </a:lnTo>
                <a:lnTo>
                  <a:pt x="61525" y="75760"/>
                </a:lnTo>
                <a:lnTo>
                  <a:pt x="66576" y="72685"/>
                </a:lnTo>
                <a:lnTo>
                  <a:pt x="73785" y="68123"/>
                </a:lnTo>
                <a:lnTo>
                  <a:pt x="80241" y="64131"/>
                </a:lnTo>
                <a:lnTo>
                  <a:pt x="84111" y="61973"/>
                </a:lnTo>
                <a:lnTo>
                  <a:pt x="86697" y="60730"/>
                </a:lnTo>
                <a:lnTo>
                  <a:pt x="88286" y="60099"/>
                </a:lnTo>
                <a:lnTo>
                  <a:pt x="89732" y="59671"/>
                </a:lnTo>
                <a:lnTo>
                  <a:pt x="91055" y="59427"/>
                </a:lnTo>
                <a:lnTo>
                  <a:pt x="91646" y="59407"/>
                </a:lnTo>
                <a:lnTo>
                  <a:pt x="92481" y="59407"/>
                </a:lnTo>
                <a:lnTo>
                  <a:pt x="94151" y="59529"/>
                </a:lnTo>
                <a:lnTo>
                  <a:pt x="95780" y="59753"/>
                </a:lnTo>
                <a:lnTo>
                  <a:pt x="97409" y="60119"/>
                </a:lnTo>
                <a:lnTo>
                  <a:pt x="99833" y="60852"/>
                </a:lnTo>
                <a:lnTo>
                  <a:pt x="103051" y="62156"/>
                </a:lnTo>
                <a:lnTo>
                  <a:pt x="106289" y="63785"/>
                </a:lnTo>
                <a:lnTo>
                  <a:pt x="109547" y="65659"/>
                </a:lnTo>
                <a:lnTo>
                  <a:pt x="114557" y="68775"/>
                </a:lnTo>
                <a:lnTo>
                  <a:pt x="119832" y="72074"/>
                </a:lnTo>
                <a:lnTo>
                  <a:pt x="123498" y="74233"/>
                </a:lnTo>
                <a:lnTo>
                  <a:pt x="127347" y="76310"/>
                </a:lnTo>
                <a:lnTo>
                  <a:pt x="131379" y="78224"/>
                </a:lnTo>
                <a:lnTo>
                  <a:pt x="135636" y="79874"/>
                </a:lnTo>
                <a:lnTo>
                  <a:pt x="138996" y="80933"/>
                </a:lnTo>
                <a:lnTo>
                  <a:pt x="141297" y="81523"/>
                </a:lnTo>
                <a:lnTo>
                  <a:pt x="143680" y="82012"/>
                </a:lnTo>
                <a:lnTo>
                  <a:pt x="146144" y="82399"/>
                </a:lnTo>
                <a:lnTo>
                  <a:pt x="148670" y="82664"/>
                </a:lnTo>
                <a:lnTo>
                  <a:pt x="151297" y="82827"/>
                </a:lnTo>
                <a:lnTo>
                  <a:pt x="152621" y="82847"/>
                </a:lnTo>
                <a:lnTo>
                  <a:pt x="153965" y="82847"/>
                </a:lnTo>
                <a:lnTo>
                  <a:pt x="156449" y="82705"/>
                </a:lnTo>
                <a:lnTo>
                  <a:pt x="158771" y="82440"/>
                </a:lnTo>
                <a:lnTo>
                  <a:pt x="160889" y="82012"/>
                </a:lnTo>
                <a:lnTo>
                  <a:pt x="162824" y="81483"/>
                </a:lnTo>
                <a:lnTo>
                  <a:pt x="164596" y="80811"/>
                </a:lnTo>
                <a:lnTo>
                  <a:pt x="166184" y="80037"/>
                </a:lnTo>
                <a:lnTo>
                  <a:pt x="167610" y="79161"/>
                </a:lnTo>
                <a:lnTo>
                  <a:pt x="168872" y="78184"/>
                </a:lnTo>
                <a:lnTo>
                  <a:pt x="169972" y="77125"/>
                </a:lnTo>
                <a:lnTo>
                  <a:pt x="170929" y="75964"/>
                </a:lnTo>
                <a:lnTo>
                  <a:pt x="171724" y="74742"/>
                </a:lnTo>
                <a:lnTo>
                  <a:pt x="172396" y="73438"/>
                </a:lnTo>
                <a:lnTo>
                  <a:pt x="172925" y="72074"/>
                </a:lnTo>
                <a:lnTo>
                  <a:pt x="173312" y="70669"/>
                </a:lnTo>
                <a:lnTo>
                  <a:pt x="173577" y="69202"/>
                </a:lnTo>
                <a:lnTo>
                  <a:pt x="173719" y="67716"/>
                </a:lnTo>
                <a:lnTo>
                  <a:pt x="173740" y="66188"/>
                </a:lnTo>
                <a:lnTo>
                  <a:pt x="173638" y="64620"/>
                </a:lnTo>
                <a:lnTo>
                  <a:pt x="173434" y="63052"/>
                </a:lnTo>
                <a:lnTo>
                  <a:pt x="172966" y="60690"/>
                </a:lnTo>
                <a:lnTo>
                  <a:pt x="171968" y="57553"/>
                </a:lnTo>
                <a:lnTo>
                  <a:pt x="170624" y="54478"/>
                </a:lnTo>
                <a:lnTo>
                  <a:pt x="168974" y="51525"/>
                </a:lnTo>
                <a:lnTo>
                  <a:pt x="167039" y="48776"/>
                </a:lnTo>
                <a:lnTo>
                  <a:pt x="164901" y="46271"/>
                </a:lnTo>
                <a:lnTo>
                  <a:pt x="163740" y="45151"/>
                </a:lnTo>
                <a:lnTo>
                  <a:pt x="163455" y="44866"/>
                </a:lnTo>
                <a:lnTo>
                  <a:pt x="162966" y="44234"/>
                </a:lnTo>
                <a:lnTo>
                  <a:pt x="162579" y="43542"/>
                </a:lnTo>
                <a:lnTo>
                  <a:pt x="162294" y="42788"/>
                </a:lnTo>
                <a:lnTo>
                  <a:pt x="162009" y="41566"/>
                </a:lnTo>
                <a:lnTo>
                  <a:pt x="161867" y="39713"/>
                </a:lnTo>
                <a:lnTo>
                  <a:pt x="161968" y="37656"/>
                </a:lnTo>
                <a:lnTo>
                  <a:pt x="162233" y="35457"/>
                </a:lnTo>
                <a:lnTo>
                  <a:pt x="162783" y="31893"/>
                </a:lnTo>
                <a:lnTo>
                  <a:pt x="163374" y="28105"/>
                </a:lnTo>
                <a:lnTo>
                  <a:pt x="163679" y="25518"/>
                </a:lnTo>
                <a:lnTo>
                  <a:pt x="163842" y="22911"/>
                </a:lnTo>
                <a:lnTo>
                  <a:pt x="163801" y="20305"/>
                </a:lnTo>
                <a:lnTo>
                  <a:pt x="163496" y="17739"/>
                </a:lnTo>
                <a:lnTo>
                  <a:pt x="163048" y="15845"/>
                </a:lnTo>
                <a:lnTo>
                  <a:pt x="162641" y="14602"/>
                </a:lnTo>
                <a:lnTo>
                  <a:pt x="162131" y="13401"/>
                </a:lnTo>
                <a:lnTo>
                  <a:pt x="161520" y="12199"/>
                </a:lnTo>
                <a:lnTo>
                  <a:pt x="160767" y="11059"/>
                </a:lnTo>
                <a:lnTo>
                  <a:pt x="159912" y="9939"/>
                </a:lnTo>
                <a:lnTo>
                  <a:pt x="159443" y="9389"/>
                </a:lnTo>
                <a:lnTo>
                  <a:pt x="158934" y="8859"/>
                </a:lnTo>
                <a:lnTo>
                  <a:pt x="157855" y="7902"/>
                </a:lnTo>
                <a:lnTo>
                  <a:pt x="156714" y="7047"/>
                </a:lnTo>
                <a:lnTo>
                  <a:pt x="155492" y="6314"/>
                </a:lnTo>
                <a:lnTo>
                  <a:pt x="154209" y="5682"/>
                </a:lnTo>
                <a:lnTo>
                  <a:pt x="152865" y="5132"/>
                </a:lnTo>
                <a:lnTo>
                  <a:pt x="151460" y="4705"/>
                </a:lnTo>
                <a:lnTo>
                  <a:pt x="149993" y="4358"/>
                </a:lnTo>
                <a:lnTo>
                  <a:pt x="147733" y="3972"/>
                </a:lnTo>
                <a:lnTo>
                  <a:pt x="144556" y="3768"/>
                </a:lnTo>
                <a:lnTo>
                  <a:pt x="141277" y="3849"/>
                </a:lnTo>
                <a:lnTo>
                  <a:pt x="137937" y="4175"/>
                </a:lnTo>
                <a:lnTo>
                  <a:pt x="134556" y="4725"/>
                </a:lnTo>
                <a:lnTo>
                  <a:pt x="131176" y="5438"/>
                </a:lnTo>
                <a:lnTo>
                  <a:pt x="127836" y="6293"/>
                </a:lnTo>
                <a:lnTo>
                  <a:pt x="124598" y="7250"/>
                </a:lnTo>
                <a:lnTo>
                  <a:pt x="119954" y="8819"/>
                </a:lnTo>
                <a:lnTo>
                  <a:pt x="114496" y="10957"/>
                </a:lnTo>
                <a:lnTo>
                  <a:pt x="112195" y="11934"/>
                </a:lnTo>
                <a:lnTo>
                  <a:pt x="111095" y="12383"/>
                </a:lnTo>
                <a:lnTo>
                  <a:pt x="108875" y="13136"/>
                </a:lnTo>
                <a:lnTo>
                  <a:pt x="106615" y="13666"/>
                </a:lnTo>
                <a:lnTo>
                  <a:pt x="104313" y="13991"/>
                </a:lnTo>
                <a:lnTo>
                  <a:pt x="101971" y="14134"/>
                </a:lnTo>
                <a:lnTo>
                  <a:pt x="99589" y="14073"/>
                </a:lnTo>
                <a:lnTo>
                  <a:pt x="97165" y="13869"/>
                </a:lnTo>
                <a:lnTo>
                  <a:pt x="94701" y="13482"/>
                </a:lnTo>
                <a:lnTo>
                  <a:pt x="92196" y="12953"/>
                </a:lnTo>
                <a:lnTo>
                  <a:pt x="89650" y="12260"/>
                </a:lnTo>
                <a:lnTo>
                  <a:pt x="87043" y="11425"/>
                </a:lnTo>
                <a:lnTo>
                  <a:pt x="84396" y="10468"/>
                </a:lnTo>
                <a:lnTo>
                  <a:pt x="80323" y="8798"/>
                </a:lnTo>
                <a:lnTo>
                  <a:pt x="74722" y="6171"/>
                </a:lnTo>
                <a:lnTo>
                  <a:pt x="71830" y="4705"/>
                </a:lnTo>
                <a:lnTo>
                  <a:pt x="70364" y="3972"/>
                </a:lnTo>
                <a:lnTo>
                  <a:pt x="67228" y="2689"/>
                </a:lnTo>
                <a:lnTo>
                  <a:pt x="63908" y="1650"/>
                </a:lnTo>
                <a:lnTo>
                  <a:pt x="60405" y="856"/>
                </a:lnTo>
                <a:lnTo>
                  <a:pt x="56780" y="306"/>
                </a:lnTo>
                <a:lnTo>
                  <a:pt x="53033" y="21"/>
                </a:lnTo>
                <a:lnTo>
                  <a:pt x="491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 rot="10395029">
            <a:off x="-4257907" y="-1188288"/>
            <a:ext cx="5861347" cy="2926895"/>
          </a:xfrm>
          <a:custGeom>
            <a:avLst/>
            <a:gdLst/>
            <a:ahLst/>
            <a:cxnLst/>
            <a:rect l="l" t="t" r="r" b="b"/>
            <a:pathLst>
              <a:path w="173740" h="86758" extrusionOk="0">
                <a:moveTo>
                  <a:pt x="49184" y="0"/>
                </a:moveTo>
                <a:lnTo>
                  <a:pt x="45273" y="285"/>
                </a:lnTo>
                <a:lnTo>
                  <a:pt x="41323" y="835"/>
                </a:lnTo>
                <a:lnTo>
                  <a:pt x="37351" y="1691"/>
                </a:lnTo>
                <a:lnTo>
                  <a:pt x="33400" y="2872"/>
                </a:lnTo>
                <a:lnTo>
                  <a:pt x="29470" y="4358"/>
                </a:lnTo>
                <a:lnTo>
                  <a:pt x="25600" y="6191"/>
                </a:lnTo>
                <a:lnTo>
                  <a:pt x="21833" y="8350"/>
                </a:lnTo>
                <a:lnTo>
                  <a:pt x="18167" y="10855"/>
                </a:lnTo>
                <a:lnTo>
                  <a:pt x="15499" y="12973"/>
                </a:lnTo>
                <a:lnTo>
                  <a:pt x="13768" y="14501"/>
                </a:lnTo>
                <a:lnTo>
                  <a:pt x="12933" y="15295"/>
                </a:lnTo>
                <a:lnTo>
                  <a:pt x="12077" y="16130"/>
                </a:lnTo>
                <a:lnTo>
                  <a:pt x="10448" y="17881"/>
                </a:lnTo>
                <a:lnTo>
                  <a:pt x="8962" y="19714"/>
                </a:lnTo>
                <a:lnTo>
                  <a:pt x="7577" y="21628"/>
                </a:lnTo>
                <a:lnTo>
                  <a:pt x="6294" y="23604"/>
                </a:lnTo>
                <a:lnTo>
                  <a:pt x="5133" y="25661"/>
                </a:lnTo>
                <a:lnTo>
                  <a:pt x="4094" y="27758"/>
                </a:lnTo>
                <a:lnTo>
                  <a:pt x="3178" y="29938"/>
                </a:lnTo>
                <a:lnTo>
                  <a:pt x="2363" y="32137"/>
                </a:lnTo>
                <a:lnTo>
                  <a:pt x="1671" y="34398"/>
                </a:lnTo>
                <a:lnTo>
                  <a:pt x="1100" y="36679"/>
                </a:lnTo>
                <a:lnTo>
                  <a:pt x="652" y="39000"/>
                </a:lnTo>
                <a:lnTo>
                  <a:pt x="306" y="41342"/>
                </a:lnTo>
                <a:lnTo>
                  <a:pt x="103" y="43684"/>
                </a:lnTo>
                <a:lnTo>
                  <a:pt x="1" y="46067"/>
                </a:lnTo>
                <a:lnTo>
                  <a:pt x="21" y="48429"/>
                </a:lnTo>
                <a:lnTo>
                  <a:pt x="184" y="50812"/>
                </a:lnTo>
                <a:lnTo>
                  <a:pt x="449" y="53175"/>
                </a:lnTo>
                <a:lnTo>
                  <a:pt x="836" y="55517"/>
                </a:lnTo>
                <a:lnTo>
                  <a:pt x="1345" y="57859"/>
                </a:lnTo>
                <a:lnTo>
                  <a:pt x="1997" y="60160"/>
                </a:lnTo>
                <a:lnTo>
                  <a:pt x="2750" y="62441"/>
                </a:lnTo>
                <a:lnTo>
                  <a:pt x="3626" y="64661"/>
                </a:lnTo>
                <a:lnTo>
                  <a:pt x="4644" y="66860"/>
                </a:lnTo>
                <a:lnTo>
                  <a:pt x="5785" y="68999"/>
                </a:lnTo>
                <a:lnTo>
                  <a:pt x="7027" y="71096"/>
                </a:lnTo>
                <a:lnTo>
                  <a:pt x="8432" y="73112"/>
                </a:lnTo>
                <a:lnTo>
                  <a:pt x="9939" y="75068"/>
                </a:lnTo>
                <a:lnTo>
                  <a:pt x="11568" y="76941"/>
                </a:lnTo>
                <a:lnTo>
                  <a:pt x="13340" y="78754"/>
                </a:lnTo>
                <a:lnTo>
                  <a:pt x="15234" y="80464"/>
                </a:lnTo>
                <a:lnTo>
                  <a:pt x="17271" y="82073"/>
                </a:lnTo>
                <a:lnTo>
                  <a:pt x="18330" y="82847"/>
                </a:lnTo>
                <a:lnTo>
                  <a:pt x="19429" y="83580"/>
                </a:lnTo>
                <a:lnTo>
                  <a:pt x="21649" y="84782"/>
                </a:lnTo>
                <a:lnTo>
                  <a:pt x="23971" y="85678"/>
                </a:lnTo>
                <a:lnTo>
                  <a:pt x="26354" y="86309"/>
                </a:lnTo>
                <a:lnTo>
                  <a:pt x="28798" y="86656"/>
                </a:lnTo>
                <a:lnTo>
                  <a:pt x="31303" y="86757"/>
                </a:lnTo>
                <a:lnTo>
                  <a:pt x="33848" y="86635"/>
                </a:lnTo>
                <a:lnTo>
                  <a:pt x="36435" y="86289"/>
                </a:lnTo>
                <a:lnTo>
                  <a:pt x="39042" y="85759"/>
                </a:lnTo>
                <a:lnTo>
                  <a:pt x="41689" y="85047"/>
                </a:lnTo>
                <a:lnTo>
                  <a:pt x="44337" y="84171"/>
                </a:lnTo>
                <a:lnTo>
                  <a:pt x="47005" y="83153"/>
                </a:lnTo>
                <a:lnTo>
                  <a:pt x="50996" y="81401"/>
                </a:lnTo>
                <a:lnTo>
                  <a:pt x="56312" y="78713"/>
                </a:lnTo>
                <a:lnTo>
                  <a:pt x="61525" y="75760"/>
                </a:lnTo>
                <a:lnTo>
                  <a:pt x="66576" y="72685"/>
                </a:lnTo>
                <a:lnTo>
                  <a:pt x="73785" y="68123"/>
                </a:lnTo>
                <a:lnTo>
                  <a:pt x="80241" y="64131"/>
                </a:lnTo>
                <a:lnTo>
                  <a:pt x="84111" y="61973"/>
                </a:lnTo>
                <a:lnTo>
                  <a:pt x="86697" y="60730"/>
                </a:lnTo>
                <a:lnTo>
                  <a:pt x="88286" y="60099"/>
                </a:lnTo>
                <a:lnTo>
                  <a:pt x="89732" y="59671"/>
                </a:lnTo>
                <a:lnTo>
                  <a:pt x="91055" y="59427"/>
                </a:lnTo>
                <a:lnTo>
                  <a:pt x="91646" y="59407"/>
                </a:lnTo>
                <a:lnTo>
                  <a:pt x="92481" y="59407"/>
                </a:lnTo>
                <a:lnTo>
                  <a:pt x="94151" y="59529"/>
                </a:lnTo>
                <a:lnTo>
                  <a:pt x="95780" y="59753"/>
                </a:lnTo>
                <a:lnTo>
                  <a:pt x="97409" y="60119"/>
                </a:lnTo>
                <a:lnTo>
                  <a:pt x="99833" y="60852"/>
                </a:lnTo>
                <a:lnTo>
                  <a:pt x="103051" y="62156"/>
                </a:lnTo>
                <a:lnTo>
                  <a:pt x="106289" y="63785"/>
                </a:lnTo>
                <a:lnTo>
                  <a:pt x="109547" y="65659"/>
                </a:lnTo>
                <a:lnTo>
                  <a:pt x="114557" y="68775"/>
                </a:lnTo>
                <a:lnTo>
                  <a:pt x="119832" y="72074"/>
                </a:lnTo>
                <a:lnTo>
                  <a:pt x="123498" y="74233"/>
                </a:lnTo>
                <a:lnTo>
                  <a:pt x="127347" y="76310"/>
                </a:lnTo>
                <a:lnTo>
                  <a:pt x="131379" y="78224"/>
                </a:lnTo>
                <a:lnTo>
                  <a:pt x="135636" y="79874"/>
                </a:lnTo>
                <a:lnTo>
                  <a:pt x="138996" y="80933"/>
                </a:lnTo>
                <a:lnTo>
                  <a:pt x="141297" y="81523"/>
                </a:lnTo>
                <a:lnTo>
                  <a:pt x="143680" y="82012"/>
                </a:lnTo>
                <a:lnTo>
                  <a:pt x="146144" y="82399"/>
                </a:lnTo>
                <a:lnTo>
                  <a:pt x="148670" y="82664"/>
                </a:lnTo>
                <a:lnTo>
                  <a:pt x="151297" y="82827"/>
                </a:lnTo>
                <a:lnTo>
                  <a:pt x="152621" y="82847"/>
                </a:lnTo>
                <a:lnTo>
                  <a:pt x="153965" y="82847"/>
                </a:lnTo>
                <a:lnTo>
                  <a:pt x="156449" y="82705"/>
                </a:lnTo>
                <a:lnTo>
                  <a:pt x="158771" y="82440"/>
                </a:lnTo>
                <a:lnTo>
                  <a:pt x="160889" y="82012"/>
                </a:lnTo>
                <a:lnTo>
                  <a:pt x="162824" y="81483"/>
                </a:lnTo>
                <a:lnTo>
                  <a:pt x="164596" y="80811"/>
                </a:lnTo>
                <a:lnTo>
                  <a:pt x="166184" y="80037"/>
                </a:lnTo>
                <a:lnTo>
                  <a:pt x="167610" y="79161"/>
                </a:lnTo>
                <a:lnTo>
                  <a:pt x="168872" y="78184"/>
                </a:lnTo>
                <a:lnTo>
                  <a:pt x="169972" y="77125"/>
                </a:lnTo>
                <a:lnTo>
                  <a:pt x="170929" y="75964"/>
                </a:lnTo>
                <a:lnTo>
                  <a:pt x="171724" y="74742"/>
                </a:lnTo>
                <a:lnTo>
                  <a:pt x="172396" y="73438"/>
                </a:lnTo>
                <a:lnTo>
                  <a:pt x="172925" y="72074"/>
                </a:lnTo>
                <a:lnTo>
                  <a:pt x="173312" y="70669"/>
                </a:lnTo>
                <a:lnTo>
                  <a:pt x="173577" y="69202"/>
                </a:lnTo>
                <a:lnTo>
                  <a:pt x="173719" y="67716"/>
                </a:lnTo>
                <a:lnTo>
                  <a:pt x="173740" y="66188"/>
                </a:lnTo>
                <a:lnTo>
                  <a:pt x="173638" y="64620"/>
                </a:lnTo>
                <a:lnTo>
                  <a:pt x="173434" y="63052"/>
                </a:lnTo>
                <a:lnTo>
                  <a:pt x="172966" y="60690"/>
                </a:lnTo>
                <a:lnTo>
                  <a:pt x="171968" y="57553"/>
                </a:lnTo>
                <a:lnTo>
                  <a:pt x="170624" y="54478"/>
                </a:lnTo>
                <a:lnTo>
                  <a:pt x="168974" y="51525"/>
                </a:lnTo>
                <a:lnTo>
                  <a:pt x="167039" y="48776"/>
                </a:lnTo>
                <a:lnTo>
                  <a:pt x="164901" y="46271"/>
                </a:lnTo>
                <a:lnTo>
                  <a:pt x="163740" y="45151"/>
                </a:lnTo>
                <a:lnTo>
                  <a:pt x="163455" y="44866"/>
                </a:lnTo>
                <a:lnTo>
                  <a:pt x="162966" y="44234"/>
                </a:lnTo>
                <a:lnTo>
                  <a:pt x="162579" y="43542"/>
                </a:lnTo>
                <a:lnTo>
                  <a:pt x="162294" y="42788"/>
                </a:lnTo>
                <a:lnTo>
                  <a:pt x="162009" y="41566"/>
                </a:lnTo>
                <a:lnTo>
                  <a:pt x="161867" y="39713"/>
                </a:lnTo>
                <a:lnTo>
                  <a:pt x="161968" y="37656"/>
                </a:lnTo>
                <a:lnTo>
                  <a:pt x="162233" y="35457"/>
                </a:lnTo>
                <a:lnTo>
                  <a:pt x="162783" y="31893"/>
                </a:lnTo>
                <a:lnTo>
                  <a:pt x="163374" y="28105"/>
                </a:lnTo>
                <a:lnTo>
                  <a:pt x="163679" y="25518"/>
                </a:lnTo>
                <a:lnTo>
                  <a:pt x="163842" y="22911"/>
                </a:lnTo>
                <a:lnTo>
                  <a:pt x="163801" y="20305"/>
                </a:lnTo>
                <a:lnTo>
                  <a:pt x="163496" y="17739"/>
                </a:lnTo>
                <a:lnTo>
                  <a:pt x="163048" y="15845"/>
                </a:lnTo>
                <a:lnTo>
                  <a:pt x="162641" y="14602"/>
                </a:lnTo>
                <a:lnTo>
                  <a:pt x="162131" y="13401"/>
                </a:lnTo>
                <a:lnTo>
                  <a:pt x="161520" y="12199"/>
                </a:lnTo>
                <a:lnTo>
                  <a:pt x="160767" y="11059"/>
                </a:lnTo>
                <a:lnTo>
                  <a:pt x="159912" y="9939"/>
                </a:lnTo>
                <a:lnTo>
                  <a:pt x="159443" y="9389"/>
                </a:lnTo>
                <a:lnTo>
                  <a:pt x="158934" y="8859"/>
                </a:lnTo>
                <a:lnTo>
                  <a:pt x="157855" y="7902"/>
                </a:lnTo>
                <a:lnTo>
                  <a:pt x="156714" y="7047"/>
                </a:lnTo>
                <a:lnTo>
                  <a:pt x="155492" y="6314"/>
                </a:lnTo>
                <a:lnTo>
                  <a:pt x="154209" y="5682"/>
                </a:lnTo>
                <a:lnTo>
                  <a:pt x="152865" y="5132"/>
                </a:lnTo>
                <a:lnTo>
                  <a:pt x="151460" y="4705"/>
                </a:lnTo>
                <a:lnTo>
                  <a:pt x="149993" y="4358"/>
                </a:lnTo>
                <a:lnTo>
                  <a:pt x="147733" y="3972"/>
                </a:lnTo>
                <a:lnTo>
                  <a:pt x="144556" y="3768"/>
                </a:lnTo>
                <a:lnTo>
                  <a:pt x="141277" y="3849"/>
                </a:lnTo>
                <a:lnTo>
                  <a:pt x="137937" y="4175"/>
                </a:lnTo>
                <a:lnTo>
                  <a:pt x="134556" y="4725"/>
                </a:lnTo>
                <a:lnTo>
                  <a:pt x="131176" y="5438"/>
                </a:lnTo>
                <a:lnTo>
                  <a:pt x="127836" y="6293"/>
                </a:lnTo>
                <a:lnTo>
                  <a:pt x="124598" y="7250"/>
                </a:lnTo>
                <a:lnTo>
                  <a:pt x="119954" y="8819"/>
                </a:lnTo>
                <a:lnTo>
                  <a:pt x="114496" y="10957"/>
                </a:lnTo>
                <a:lnTo>
                  <a:pt x="112195" y="11934"/>
                </a:lnTo>
                <a:lnTo>
                  <a:pt x="111095" y="12383"/>
                </a:lnTo>
                <a:lnTo>
                  <a:pt x="108875" y="13136"/>
                </a:lnTo>
                <a:lnTo>
                  <a:pt x="106615" y="13666"/>
                </a:lnTo>
                <a:lnTo>
                  <a:pt x="104313" y="13991"/>
                </a:lnTo>
                <a:lnTo>
                  <a:pt x="101971" y="14134"/>
                </a:lnTo>
                <a:lnTo>
                  <a:pt x="99589" y="14073"/>
                </a:lnTo>
                <a:lnTo>
                  <a:pt x="97165" y="13869"/>
                </a:lnTo>
                <a:lnTo>
                  <a:pt x="94701" y="13482"/>
                </a:lnTo>
                <a:lnTo>
                  <a:pt x="92196" y="12953"/>
                </a:lnTo>
                <a:lnTo>
                  <a:pt x="89650" y="12260"/>
                </a:lnTo>
                <a:lnTo>
                  <a:pt x="87043" y="11425"/>
                </a:lnTo>
                <a:lnTo>
                  <a:pt x="84396" y="10468"/>
                </a:lnTo>
                <a:lnTo>
                  <a:pt x="80323" y="8798"/>
                </a:lnTo>
                <a:lnTo>
                  <a:pt x="74722" y="6171"/>
                </a:lnTo>
                <a:lnTo>
                  <a:pt x="71830" y="4705"/>
                </a:lnTo>
                <a:lnTo>
                  <a:pt x="70364" y="3972"/>
                </a:lnTo>
                <a:lnTo>
                  <a:pt x="67228" y="2689"/>
                </a:lnTo>
                <a:lnTo>
                  <a:pt x="63908" y="1650"/>
                </a:lnTo>
                <a:lnTo>
                  <a:pt x="60405" y="856"/>
                </a:lnTo>
                <a:lnTo>
                  <a:pt x="56780" y="306"/>
                </a:lnTo>
                <a:lnTo>
                  <a:pt x="53033" y="21"/>
                </a:lnTo>
                <a:lnTo>
                  <a:pt x="491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/>
          <p:nvPr/>
        </p:nvSpPr>
        <p:spPr>
          <a:xfrm rot="10800000">
            <a:off x="3869400" y="193318"/>
            <a:ext cx="762324" cy="758429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"/>
          <p:cNvSpPr/>
          <p:nvPr/>
        </p:nvSpPr>
        <p:spPr>
          <a:xfrm rot="10800000">
            <a:off x="115157" y="3542797"/>
            <a:ext cx="540071" cy="53732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2"/>
          <p:cNvSpPr/>
          <p:nvPr/>
        </p:nvSpPr>
        <p:spPr>
          <a:xfrm rot="10800000">
            <a:off x="945117" y="1617388"/>
            <a:ext cx="269749" cy="26837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2"/>
          <p:cNvSpPr/>
          <p:nvPr/>
        </p:nvSpPr>
        <p:spPr>
          <a:xfrm rot="10800000">
            <a:off x="8423988" y="140409"/>
            <a:ext cx="803303" cy="799199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2"/>
          <p:cNvSpPr/>
          <p:nvPr/>
        </p:nvSpPr>
        <p:spPr>
          <a:xfrm rot="10800000">
            <a:off x="6437442" y="1885750"/>
            <a:ext cx="269749" cy="26837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"/>
          <p:cNvSpPr/>
          <p:nvPr/>
        </p:nvSpPr>
        <p:spPr>
          <a:xfrm rot="10800000">
            <a:off x="8424007" y="3307360"/>
            <a:ext cx="540071" cy="53732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"/>
          <p:cNvSpPr/>
          <p:nvPr/>
        </p:nvSpPr>
        <p:spPr>
          <a:xfrm rot="10800000">
            <a:off x="3951200" y="4772672"/>
            <a:ext cx="238899" cy="237678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07854"/>
            <a:ext cx="9144000" cy="46424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979602"/>
            <a:ext cx="9144000" cy="2823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44000" cy="25717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659982"/>
            <a:ext cx="9144000" cy="48351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E:\002-KIMS BUSINESS\007-02-Googleslidesppt\02-GSppt-Contents-Kim\20170215\02-abs\businessman-with-city-vew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35" y="339502"/>
            <a:ext cx="2105436" cy="437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66870" y="267494"/>
            <a:ext cx="6577129" cy="64807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E:\002-KIMS BUSINESS\007-02-Googleslidesppt\02-GSppt-Contents-Kim\20170215\02-abs\businessman-with-city-vew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37" y="708009"/>
            <a:ext cx="1793463" cy="37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92500" y="483518"/>
            <a:ext cx="72515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88893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1290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3947433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77526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55576" y="123478"/>
            <a:ext cx="838842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55576" y="699542"/>
            <a:ext cx="838842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6" name="Picture 2" descr="E:\002-KIMS BUSINESS\007-02-Googleslidesppt\02-GSppt-Contents-Kim\20170215\02-abs\businessman-with-city-vew-png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408" y="3435846"/>
            <a:ext cx="757546" cy="15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597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4876006"/>
            <a:ext cx="9144000" cy="28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9047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2" r:id="rId3"/>
    <p:sldLayoutId id="2147483662" r:id="rId4"/>
    <p:sldLayoutId id="2147483664" r:id="rId5"/>
    <p:sldLayoutId id="2147483665" r:id="rId6"/>
    <p:sldLayoutId id="2147483663" r:id="rId7"/>
    <p:sldLayoutId id="2147483667" r:id="rId8"/>
    <p:sldLayoutId id="2147483661" r:id="rId9"/>
    <p:sldLayoutId id="2147483666" r:id="rId10"/>
    <p:sldLayoutId id="2147483655" r:id="rId11"/>
    <p:sldLayoutId id="2147483668" r:id="rId12"/>
    <p:sldLayoutId id="2147483669" r:id="rId13"/>
    <p:sldLayoutId id="2147483673" r:id="rId14"/>
    <p:sldLayoutId id="2147483674" r:id="rId15"/>
    <p:sldLayoutId id="2147483675" r:id="rId16"/>
    <p:sldLayoutId id="2147483670" r:id="rId17"/>
    <p:sldLayoutId id="2147483671" r:id="rId18"/>
    <p:sldLayoutId id="2147483672" r:id="rId19"/>
    <p:sldLayoutId id="2147483676" r:id="rId20"/>
    <p:sldLayoutId id="2147483656" r:id="rId21"/>
    <p:sldLayoutId id="2147483677" r:id="rId22"/>
    <p:sldLayoutId id="2147483678" r:id="rId2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owerpoint-templates-design.com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taimutanjungpinang.ac.id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ownloads\PROFIL%20PROGRAM%20STUDI%20TADRIS%20BAHASA%20INGGRIS%20STAI%20MIFTAHUL%20ULUM%20TANJUNGPINANG%202022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5.xml"/><Relationship Id="rId1" Type="http://schemas.openxmlformats.org/officeDocument/2006/relationships/video" Target="file:///C:\Users\Lenovo\Downloads\PRAKTEK%20MENJADI%20TOUR%20GUIDE.mp4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enovo\Downloads\Avicii%20-%20The%20Nights%20(Lyrics)%20(1).mp4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844" y="-1"/>
            <a:ext cx="9193274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hlinkClick r:id="rId3"/>
          </p:cNvPr>
          <p:cNvSpPr txBox="1"/>
          <p:nvPr/>
        </p:nvSpPr>
        <p:spPr>
          <a:xfrm>
            <a:off x="0" y="4844068"/>
            <a:ext cx="9144000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5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https://staimutanjungpinang.ac.id</a:t>
            </a:r>
            <a:endParaRPr lang="id-ID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ko-KR" altLang="en-US" sz="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43608" y="1483247"/>
            <a:ext cx="7128792" cy="1808583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altLang="ko-K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Welcome!!</a:t>
            </a:r>
          </a:p>
          <a:p>
            <a:pPr marL="457200" lvl="1" indent="0" algn="ctr">
              <a:buNone/>
            </a:pPr>
            <a:r>
              <a:rPr lang="id-ID" altLang="ko-K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All FRESHMEN OF ENGLISH </a:t>
            </a:r>
            <a:r>
              <a:rPr lang="id-ID" altLang="ko-K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EDU</a:t>
            </a:r>
            <a:r>
              <a:rPr lang="en-US" altLang="ko-K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CATION</a:t>
            </a:r>
            <a:r>
              <a:rPr lang="id-ID" altLang="ko-K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altLang="ko-K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DEPARTMENT</a:t>
            </a:r>
          </a:p>
          <a:p>
            <a:pPr marL="457200" lvl="1" indent="0" algn="ctr">
              <a:buNone/>
            </a:pPr>
            <a:r>
              <a:rPr lang="id-ID" altLang="ko-K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STAI MIFTAHUL ULUM TANJUNGPINAN</a:t>
            </a:r>
            <a:r>
              <a:rPr lang="id-ID" altLang="ko-KR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ko-KR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ko-KR" b="1" dirty="0" smtClean="0"/>
              <a:t> </a:t>
            </a:r>
            <a:endParaRPr lang="en-US" altLang="ko-KR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2833796" y="828318"/>
            <a:ext cx="3481636" cy="3481636"/>
            <a:chOff x="2267744" y="1052736"/>
            <a:chExt cx="4122204" cy="4122204"/>
          </a:xfrm>
        </p:grpSpPr>
        <p:sp>
          <p:nvSpPr>
            <p:cNvPr id="7" name="Oval 6"/>
            <p:cNvSpPr/>
            <p:nvPr/>
          </p:nvSpPr>
          <p:spPr>
            <a:xfrm>
              <a:off x="2267744" y="1052736"/>
              <a:ext cx="4122204" cy="412220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343944" y="1128936"/>
              <a:ext cx="3969804" cy="3969804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9718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xmlns="" id="{405E5A24-1789-4EC7-BBDD-0786BA266085}"/>
              </a:ext>
            </a:extLst>
          </p:cNvPr>
          <p:cNvGrpSpPr/>
          <p:nvPr/>
        </p:nvGrpSpPr>
        <p:grpSpPr>
          <a:xfrm>
            <a:off x="2483768" y="3403834"/>
            <a:ext cx="2867454" cy="2214998"/>
            <a:chOff x="3023754" y="3403834"/>
            <a:chExt cx="2867454" cy="2214998"/>
          </a:xfrm>
        </p:grpSpPr>
        <p:sp>
          <p:nvSpPr>
            <p:cNvPr id="34" name="Trapezoid 33"/>
            <p:cNvSpPr/>
            <p:nvPr/>
          </p:nvSpPr>
          <p:spPr>
            <a:xfrm>
              <a:off x="3965894" y="3403834"/>
              <a:ext cx="914400" cy="1739666"/>
            </a:xfrm>
            <a:custGeom>
              <a:avLst/>
              <a:gdLst>
                <a:gd name="connsiteX0" fmla="*/ 0 w 914400"/>
                <a:gd name="connsiteY0" fmla="*/ 1739666 h 1739666"/>
                <a:gd name="connsiteX1" fmla="*/ 260357 w 914400"/>
                <a:gd name="connsiteY1" fmla="*/ 0 h 1739666"/>
                <a:gd name="connsiteX2" fmla="*/ 654043 w 914400"/>
                <a:gd name="connsiteY2" fmla="*/ 0 h 1739666"/>
                <a:gd name="connsiteX3" fmla="*/ 914400 w 914400"/>
                <a:gd name="connsiteY3" fmla="*/ 1739666 h 1739666"/>
                <a:gd name="connsiteX4" fmla="*/ 0 w 914400"/>
                <a:gd name="connsiteY4" fmla="*/ 1739666 h 1739666"/>
                <a:gd name="connsiteX0" fmla="*/ 0 w 914400"/>
                <a:gd name="connsiteY0" fmla="*/ 1739666 h 1739666"/>
                <a:gd name="connsiteX1" fmla="*/ 260357 w 914400"/>
                <a:gd name="connsiteY1" fmla="*/ 0 h 1739666"/>
                <a:gd name="connsiteX2" fmla="*/ 502739 w 914400"/>
                <a:gd name="connsiteY2" fmla="*/ 142448 h 1739666"/>
                <a:gd name="connsiteX3" fmla="*/ 654043 w 914400"/>
                <a:gd name="connsiteY3" fmla="*/ 0 h 1739666"/>
                <a:gd name="connsiteX4" fmla="*/ 914400 w 914400"/>
                <a:gd name="connsiteY4" fmla="*/ 1739666 h 1739666"/>
                <a:gd name="connsiteX5" fmla="*/ 0 w 914400"/>
                <a:gd name="connsiteY5" fmla="*/ 1739666 h 1739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4400" h="1739666">
                  <a:moveTo>
                    <a:pt x="0" y="1739666"/>
                  </a:moveTo>
                  <a:lnTo>
                    <a:pt x="260357" y="0"/>
                  </a:lnTo>
                  <a:cubicBezTo>
                    <a:pt x="311996" y="-225"/>
                    <a:pt x="451100" y="142673"/>
                    <a:pt x="502739" y="142448"/>
                  </a:cubicBezTo>
                  <a:lnTo>
                    <a:pt x="654043" y="0"/>
                  </a:lnTo>
                  <a:lnTo>
                    <a:pt x="914400" y="1739666"/>
                  </a:lnTo>
                  <a:lnTo>
                    <a:pt x="0" y="173966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0" name="Chord 39"/>
            <p:cNvSpPr/>
            <p:nvPr/>
          </p:nvSpPr>
          <p:spPr>
            <a:xfrm>
              <a:off x="3269506" y="4673600"/>
              <a:ext cx="914400" cy="914400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1" name="Chord 40"/>
            <p:cNvSpPr/>
            <p:nvPr/>
          </p:nvSpPr>
          <p:spPr>
            <a:xfrm>
              <a:off x="4321538" y="4501320"/>
              <a:ext cx="1117512" cy="1117512"/>
            </a:xfrm>
            <a:prstGeom prst="chord">
              <a:avLst>
                <a:gd name="adj1" fmla="val 10342302"/>
                <a:gd name="adj2" fmla="val 65584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2" name="Chord 41"/>
            <p:cNvSpPr/>
            <p:nvPr/>
          </p:nvSpPr>
          <p:spPr>
            <a:xfrm>
              <a:off x="3726496" y="4402596"/>
              <a:ext cx="1010970" cy="1010970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3" name="Chord 42"/>
            <p:cNvSpPr/>
            <p:nvPr/>
          </p:nvSpPr>
          <p:spPr>
            <a:xfrm>
              <a:off x="5109845" y="4752818"/>
              <a:ext cx="781363" cy="781363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44" name="Chord 43"/>
            <p:cNvSpPr/>
            <p:nvPr/>
          </p:nvSpPr>
          <p:spPr>
            <a:xfrm>
              <a:off x="3023754" y="4873433"/>
              <a:ext cx="540133" cy="540133"/>
            </a:xfrm>
            <a:prstGeom prst="chord">
              <a:avLst>
                <a:gd name="adj1" fmla="val 10613644"/>
                <a:gd name="adj2" fmla="val 141198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123478"/>
            <a:ext cx="9144000" cy="576064"/>
          </a:xfrm>
        </p:spPr>
        <p:txBody>
          <a:bodyPr/>
          <a:lstStyle/>
          <a:p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Visi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Misi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Prodi 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Tadris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latin typeface="Times New Roman" pitchFamily="18" charset="0"/>
                <a:cs typeface="Times New Roman" pitchFamily="18" charset="0"/>
              </a:rPr>
              <a:t>Inggris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203848" y="1298141"/>
            <a:ext cx="1304431" cy="2461875"/>
            <a:chOff x="3779988" y="1298141"/>
            <a:chExt cx="1304431" cy="2461875"/>
          </a:xfrm>
        </p:grpSpPr>
        <p:sp>
          <p:nvSpPr>
            <p:cNvPr id="36" name="Freeform 35"/>
            <p:cNvSpPr/>
            <p:nvPr/>
          </p:nvSpPr>
          <p:spPr>
            <a:xfrm>
              <a:off x="4333425" y="1298141"/>
              <a:ext cx="200205" cy="1710412"/>
            </a:xfrm>
            <a:custGeom>
              <a:avLst/>
              <a:gdLst>
                <a:gd name="connsiteX0" fmla="*/ 86265 w 181155"/>
                <a:gd name="connsiteY0" fmla="*/ 0 h 1708031"/>
                <a:gd name="connsiteX1" fmla="*/ 0 w 181155"/>
                <a:gd name="connsiteY1" fmla="*/ 1682151 h 1708031"/>
                <a:gd name="connsiteX2" fmla="*/ 181155 w 181155"/>
                <a:gd name="connsiteY2" fmla="*/ 1708031 h 1708031"/>
                <a:gd name="connsiteX3" fmla="*/ 86265 w 181155"/>
                <a:gd name="connsiteY3" fmla="*/ 0 h 1708031"/>
                <a:gd name="connsiteX0" fmla="*/ 86265 w 181155"/>
                <a:gd name="connsiteY0" fmla="*/ 0 h 1708031"/>
                <a:gd name="connsiteX1" fmla="*/ 0 w 181155"/>
                <a:gd name="connsiteY1" fmla="*/ 1682151 h 1708031"/>
                <a:gd name="connsiteX2" fmla="*/ 181155 w 181155"/>
                <a:gd name="connsiteY2" fmla="*/ 1708031 h 1708031"/>
                <a:gd name="connsiteX3" fmla="*/ 100462 w 181155"/>
                <a:gd name="connsiteY3" fmla="*/ 4405 h 1708031"/>
                <a:gd name="connsiteX4" fmla="*/ 86265 w 181155"/>
                <a:gd name="connsiteY4" fmla="*/ 0 h 1708031"/>
                <a:gd name="connsiteX0" fmla="*/ 76740 w 181155"/>
                <a:gd name="connsiteY0" fmla="*/ 5120 h 1703626"/>
                <a:gd name="connsiteX1" fmla="*/ 0 w 181155"/>
                <a:gd name="connsiteY1" fmla="*/ 1677746 h 1703626"/>
                <a:gd name="connsiteX2" fmla="*/ 181155 w 181155"/>
                <a:gd name="connsiteY2" fmla="*/ 1703626 h 1703626"/>
                <a:gd name="connsiteX3" fmla="*/ 100462 w 181155"/>
                <a:gd name="connsiteY3" fmla="*/ 0 h 1703626"/>
                <a:gd name="connsiteX4" fmla="*/ 76740 w 181155"/>
                <a:gd name="connsiteY4" fmla="*/ 5120 h 1703626"/>
                <a:gd name="connsiteX0" fmla="*/ 76740 w 181155"/>
                <a:gd name="connsiteY0" fmla="*/ 0 h 1698506"/>
                <a:gd name="connsiteX1" fmla="*/ 0 w 181155"/>
                <a:gd name="connsiteY1" fmla="*/ 1672626 h 1698506"/>
                <a:gd name="connsiteX2" fmla="*/ 181155 w 181155"/>
                <a:gd name="connsiteY2" fmla="*/ 1698506 h 1698506"/>
                <a:gd name="connsiteX3" fmla="*/ 93318 w 181155"/>
                <a:gd name="connsiteY3" fmla="*/ 6786 h 1698506"/>
                <a:gd name="connsiteX4" fmla="*/ 76740 w 181155"/>
                <a:gd name="connsiteY4" fmla="*/ 0 h 1698506"/>
                <a:gd name="connsiteX0" fmla="*/ 79122 w 181155"/>
                <a:gd name="connsiteY0" fmla="*/ 5120 h 1691720"/>
                <a:gd name="connsiteX1" fmla="*/ 0 w 181155"/>
                <a:gd name="connsiteY1" fmla="*/ 1665840 h 1691720"/>
                <a:gd name="connsiteX2" fmla="*/ 181155 w 181155"/>
                <a:gd name="connsiteY2" fmla="*/ 1691720 h 1691720"/>
                <a:gd name="connsiteX3" fmla="*/ 93318 w 181155"/>
                <a:gd name="connsiteY3" fmla="*/ 0 h 1691720"/>
                <a:gd name="connsiteX4" fmla="*/ 79122 w 181155"/>
                <a:gd name="connsiteY4" fmla="*/ 5120 h 1691720"/>
                <a:gd name="connsiteX0" fmla="*/ 79122 w 181155"/>
                <a:gd name="connsiteY0" fmla="*/ 0 h 1686600"/>
                <a:gd name="connsiteX1" fmla="*/ 0 w 181155"/>
                <a:gd name="connsiteY1" fmla="*/ 1660720 h 1686600"/>
                <a:gd name="connsiteX2" fmla="*/ 181155 w 181155"/>
                <a:gd name="connsiteY2" fmla="*/ 1686600 h 1686600"/>
                <a:gd name="connsiteX3" fmla="*/ 93318 w 181155"/>
                <a:gd name="connsiteY3" fmla="*/ 4405 h 1686600"/>
                <a:gd name="connsiteX4" fmla="*/ 79122 w 181155"/>
                <a:gd name="connsiteY4" fmla="*/ 0 h 1686600"/>
                <a:gd name="connsiteX0" fmla="*/ 93410 w 195443"/>
                <a:gd name="connsiteY0" fmla="*/ 0 h 1708345"/>
                <a:gd name="connsiteX1" fmla="*/ 0 w 195443"/>
                <a:gd name="connsiteY1" fmla="*/ 1708345 h 1708345"/>
                <a:gd name="connsiteX2" fmla="*/ 195443 w 195443"/>
                <a:gd name="connsiteY2" fmla="*/ 1686600 h 1708345"/>
                <a:gd name="connsiteX3" fmla="*/ 107606 w 195443"/>
                <a:gd name="connsiteY3" fmla="*/ 4405 h 1708345"/>
                <a:gd name="connsiteX4" fmla="*/ 93410 w 195443"/>
                <a:gd name="connsiteY4" fmla="*/ 0 h 1708345"/>
                <a:gd name="connsiteX0" fmla="*/ 93410 w 200205"/>
                <a:gd name="connsiteY0" fmla="*/ 0 h 1710412"/>
                <a:gd name="connsiteX1" fmla="*/ 0 w 200205"/>
                <a:gd name="connsiteY1" fmla="*/ 1708345 h 1710412"/>
                <a:gd name="connsiteX2" fmla="*/ 200205 w 200205"/>
                <a:gd name="connsiteY2" fmla="*/ 1710412 h 1710412"/>
                <a:gd name="connsiteX3" fmla="*/ 107606 w 200205"/>
                <a:gd name="connsiteY3" fmla="*/ 4405 h 1710412"/>
                <a:gd name="connsiteX4" fmla="*/ 93410 w 200205"/>
                <a:gd name="connsiteY4" fmla="*/ 0 h 17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205" h="1710412">
                  <a:moveTo>
                    <a:pt x="93410" y="0"/>
                  </a:moveTo>
                  <a:lnTo>
                    <a:pt x="0" y="1708345"/>
                  </a:lnTo>
                  <a:lnTo>
                    <a:pt x="200205" y="1710412"/>
                  </a:lnTo>
                  <a:cubicBezTo>
                    <a:pt x="171720" y="1183812"/>
                    <a:pt x="136091" y="531005"/>
                    <a:pt x="107606" y="4405"/>
                  </a:cubicBezTo>
                  <a:lnTo>
                    <a:pt x="934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4441313" y="1380365"/>
              <a:ext cx="643106" cy="1707892"/>
            </a:xfrm>
            <a:custGeom>
              <a:avLst/>
              <a:gdLst>
                <a:gd name="connsiteX0" fmla="*/ 621102 w 621102"/>
                <a:gd name="connsiteY0" fmla="*/ 0 h 1690778"/>
                <a:gd name="connsiteX1" fmla="*/ 0 w 621102"/>
                <a:gd name="connsiteY1" fmla="*/ 1690778 h 1690778"/>
                <a:gd name="connsiteX2" fmla="*/ 560717 w 621102"/>
                <a:gd name="connsiteY2" fmla="*/ 1492370 h 1690778"/>
                <a:gd name="connsiteX3" fmla="*/ 621102 w 621102"/>
                <a:gd name="connsiteY3" fmla="*/ 0 h 1690778"/>
                <a:gd name="connsiteX0" fmla="*/ 643106 w 643106"/>
                <a:gd name="connsiteY0" fmla="*/ 0 h 1707892"/>
                <a:gd name="connsiteX1" fmla="*/ 0 w 643106"/>
                <a:gd name="connsiteY1" fmla="*/ 1707892 h 1707892"/>
                <a:gd name="connsiteX2" fmla="*/ 560717 w 643106"/>
                <a:gd name="connsiteY2" fmla="*/ 1509484 h 1707892"/>
                <a:gd name="connsiteX3" fmla="*/ 643106 w 643106"/>
                <a:gd name="connsiteY3" fmla="*/ 0 h 170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106" h="1707892">
                  <a:moveTo>
                    <a:pt x="643106" y="0"/>
                  </a:moveTo>
                  <a:lnTo>
                    <a:pt x="0" y="1707892"/>
                  </a:lnTo>
                  <a:lnTo>
                    <a:pt x="560717" y="1509484"/>
                  </a:lnTo>
                  <a:lnTo>
                    <a:pt x="6431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779988" y="1380365"/>
              <a:ext cx="643106" cy="1707892"/>
            </a:xfrm>
            <a:custGeom>
              <a:avLst/>
              <a:gdLst>
                <a:gd name="connsiteX0" fmla="*/ 621102 w 621102"/>
                <a:gd name="connsiteY0" fmla="*/ 0 h 1690778"/>
                <a:gd name="connsiteX1" fmla="*/ 0 w 621102"/>
                <a:gd name="connsiteY1" fmla="*/ 1690778 h 1690778"/>
                <a:gd name="connsiteX2" fmla="*/ 560717 w 621102"/>
                <a:gd name="connsiteY2" fmla="*/ 1492370 h 1690778"/>
                <a:gd name="connsiteX3" fmla="*/ 621102 w 621102"/>
                <a:gd name="connsiteY3" fmla="*/ 0 h 1690778"/>
                <a:gd name="connsiteX0" fmla="*/ 643106 w 643106"/>
                <a:gd name="connsiteY0" fmla="*/ 0 h 1707892"/>
                <a:gd name="connsiteX1" fmla="*/ 0 w 643106"/>
                <a:gd name="connsiteY1" fmla="*/ 1707892 h 1707892"/>
                <a:gd name="connsiteX2" fmla="*/ 560717 w 643106"/>
                <a:gd name="connsiteY2" fmla="*/ 1509484 h 1707892"/>
                <a:gd name="connsiteX3" fmla="*/ 643106 w 643106"/>
                <a:gd name="connsiteY3" fmla="*/ 0 h 1707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106" h="1707892">
                  <a:moveTo>
                    <a:pt x="643106" y="0"/>
                  </a:moveTo>
                  <a:lnTo>
                    <a:pt x="0" y="1707892"/>
                  </a:lnTo>
                  <a:lnTo>
                    <a:pt x="560717" y="1509484"/>
                  </a:lnTo>
                  <a:lnTo>
                    <a:pt x="6431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810452" y="3008553"/>
              <a:ext cx="1186798" cy="751463"/>
            </a:xfrm>
            <a:custGeom>
              <a:avLst/>
              <a:gdLst/>
              <a:ahLst/>
              <a:cxnLst/>
              <a:rect l="l" t="t" r="r" b="b"/>
              <a:pathLst>
                <a:path w="1186798" h="751463">
                  <a:moveTo>
                    <a:pt x="571900" y="18996"/>
                  </a:moveTo>
                  <a:cubicBezTo>
                    <a:pt x="463937" y="77983"/>
                    <a:pt x="428075" y="330281"/>
                    <a:pt x="651355" y="487491"/>
                  </a:cubicBezTo>
                  <a:cubicBezTo>
                    <a:pt x="595490" y="341069"/>
                    <a:pt x="632624" y="268838"/>
                    <a:pt x="668711" y="195562"/>
                  </a:cubicBezTo>
                  <a:cubicBezTo>
                    <a:pt x="669313" y="232813"/>
                    <a:pt x="631252" y="312906"/>
                    <a:pt x="724853" y="359561"/>
                  </a:cubicBezTo>
                  <a:cubicBezTo>
                    <a:pt x="681048" y="219220"/>
                    <a:pt x="866081" y="175012"/>
                    <a:pt x="671806" y="20041"/>
                  </a:cubicBezTo>
                  <a:cubicBezTo>
                    <a:pt x="952810" y="60640"/>
                    <a:pt x="870180" y="203640"/>
                    <a:pt x="936973" y="347687"/>
                  </a:cubicBezTo>
                  <a:cubicBezTo>
                    <a:pt x="888101" y="356187"/>
                    <a:pt x="817286" y="225711"/>
                    <a:pt x="833200" y="287502"/>
                  </a:cubicBezTo>
                  <a:cubicBezTo>
                    <a:pt x="916717" y="531671"/>
                    <a:pt x="666903" y="538643"/>
                    <a:pt x="746240" y="751463"/>
                  </a:cubicBezTo>
                  <a:cubicBezTo>
                    <a:pt x="499659" y="737527"/>
                    <a:pt x="571782" y="508334"/>
                    <a:pt x="455818" y="452601"/>
                  </a:cubicBezTo>
                  <a:cubicBezTo>
                    <a:pt x="424343" y="446974"/>
                    <a:pt x="386598" y="472693"/>
                    <a:pt x="456483" y="587233"/>
                  </a:cubicBezTo>
                  <a:cubicBezTo>
                    <a:pt x="49466" y="283924"/>
                    <a:pt x="335238" y="35996"/>
                    <a:pt x="571900" y="18996"/>
                  </a:cubicBezTo>
                  <a:close/>
                  <a:moveTo>
                    <a:pt x="1179221" y="0"/>
                  </a:moveTo>
                  <a:lnTo>
                    <a:pt x="1186798" y="0"/>
                  </a:lnTo>
                  <a:lnTo>
                    <a:pt x="1186190" y="4819"/>
                  </a:lnTo>
                  <a:close/>
                  <a:moveTo>
                    <a:pt x="0" y="0"/>
                  </a:moveTo>
                  <a:lnTo>
                    <a:pt x="29871" y="0"/>
                  </a:lnTo>
                  <a:lnTo>
                    <a:pt x="2400" y="1899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95536" y="1671647"/>
            <a:ext cx="3044356" cy="19082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Visi</a:t>
            </a:r>
            <a:r>
              <a:rPr lang="en-US" altLang="ko-KR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Prodi </a:t>
            </a:r>
            <a:r>
              <a:rPr lang="en-US" altLang="ko-KR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TBI</a:t>
            </a:r>
          </a:p>
          <a:p>
            <a:endParaRPr lang="ko-KR" alt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Menjadi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prodi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Tadris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unggul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menghasilkan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lulusan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sarjana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memiliki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kompetensi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keterampilan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bidangnya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mengedepankan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nilai-nilai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keislaman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pada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tahun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2025. </a:t>
            </a:r>
            <a:endParaRPr lang="ko-KR" altLang="en-U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88024" y="997441"/>
            <a:ext cx="4271023" cy="36625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Misi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Prodi 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Tadris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endParaRPr lang="en-US" altLang="ko-KR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ko-KR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Menyelenggarakan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mencetak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tenaga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profesional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bidang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Tdris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berdaya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saing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berjiwa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kewirausahaan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memliki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nilai-nilai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keislamana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Mengembangkan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penelitian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inovasi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bidang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Pendidikan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dapat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dimanfaatkan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oleh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stakehorders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Menyelenggarakan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kerjasama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skala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regional,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nasional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maupun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internasional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dalam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pengembangan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Pendiidkan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Memfungsikan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memposisikan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rodi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sebagai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agen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perubahan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transformator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sosial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selaras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dengan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ajaran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tuntutan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kehidupan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masyarakat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masa</a:t>
            </a:r>
            <a:r>
              <a:rPr lang="en-US" altLang="ko-KR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depan</a:t>
            </a:r>
            <a:r>
              <a:rPr lang="en-US" altLang="ko-KR" sz="1200" dirty="0" smtClean="0">
                <a:solidFill>
                  <a:schemeClr val="bg1"/>
                </a:solidFill>
                <a:cs typeface="Arial" pitchFamily="34" charset="0"/>
              </a:rPr>
              <a:t>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87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520" y="123478"/>
            <a:ext cx="9144000" cy="576064"/>
          </a:xfrm>
        </p:spPr>
        <p:txBody>
          <a:bodyPr/>
          <a:lstStyle/>
          <a:p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altLang="ko-KR" b="1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id-ID" altLang="ko-KR" b="1" dirty="0">
                <a:latin typeface="Times New Roman" pitchFamily="18" charset="0"/>
                <a:cs typeface="Times New Roman" pitchFamily="18" charset="0"/>
              </a:rPr>
              <a:t>aching </a:t>
            </a:r>
            <a:r>
              <a:rPr lang="id-ID" altLang="ko-KR" b="1" dirty="0" smtClean="0">
                <a:latin typeface="Times New Roman" pitchFamily="18" charset="0"/>
                <a:cs typeface="Times New Roman" pitchFamily="18" charset="0"/>
              </a:rPr>
              <a:t>Staff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987574"/>
            <a:ext cx="2016224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0032" y="987574"/>
            <a:ext cx="2016224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989" y="987574"/>
            <a:ext cx="1983963" cy="20162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7574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195736" y="3220753"/>
            <a:ext cx="1872208" cy="1151197"/>
            <a:chOff x="226570" y="3580214"/>
            <a:chExt cx="1984161" cy="1151197"/>
          </a:xfrm>
        </p:grpSpPr>
        <p:sp>
          <p:nvSpPr>
            <p:cNvPr id="13" name="Text Placeholder 18"/>
            <p:cNvSpPr txBox="1">
              <a:spLocks/>
            </p:cNvSpPr>
            <p:nvPr/>
          </p:nvSpPr>
          <p:spPr>
            <a:xfrm>
              <a:off x="226570" y="3580214"/>
              <a:ext cx="1984160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400" b="1" dirty="0">
                  <a:latin typeface="Times New Roman" pitchFamily="18" charset="0"/>
                  <a:cs typeface="Times New Roman" pitchFamily="18" charset="0"/>
                </a:rPr>
                <a:t>Mr. Taufik </a:t>
              </a:r>
              <a:r>
                <a:rPr lang="id-ID" sz="1400" b="1" dirty="0" smtClean="0">
                  <a:latin typeface="Times New Roman" pitchFamily="18" charset="0"/>
                  <a:cs typeface="Times New Roman" pitchFamily="18" charset="0"/>
                </a:rPr>
                <a:t>Afdal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  <a:p>
              <a:pPr marL="0" indent="0" algn="ctr">
                <a:buNone/>
              </a:pPr>
              <a:endParaRPr lang="en-US" sz="1400" b="1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6571" y="3777304"/>
              <a:ext cx="198416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latin typeface="Times New Roman" pitchFamily="18" charset="0"/>
                  <a:cs typeface="Times New Roman" pitchFamily="18" charset="0"/>
                </a:rPr>
                <a:t>Expertise</a:t>
              </a:r>
              <a:r>
                <a:rPr lang="id-ID" sz="14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d-ID" altLang="ko-KR" sz="1400" dirty="0" smtClean="0">
                  <a:latin typeface="Times New Roman" pitchFamily="18" charset="0"/>
                  <a:cs typeface="Times New Roman" pitchFamily="18" charset="0"/>
                </a:rPr>
                <a:t>Translation</a:t>
              </a:r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Head of TBI Department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32040" y="3094652"/>
            <a:ext cx="1821642" cy="1285737"/>
            <a:chOff x="172731" y="3580214"/>
            <a:chExt cx="2179626" cy="1120454"/>
          </a:xfrm>
        </p:grpSpPr>
        <p:sp>
          <p:nvSpPr>
            <p:cNvPr id="19" name="Text Placeholder 18"/>
            <p:cNvSpPr txBox="1">
              <a:spLocks/>
            </p:cNvSpPr>
            <p:nvPr/>
          </p:nvSpPr>
          <p:spPr>
            <a:xfrm>
              <a:off x="172731" y="3580214"/>
              <a:ext cx="2179626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400" b="1" dirty="0">
                  <a:latin typeface="Times New Roman" pitchFamily="18" charset="0"/>
                  <a:cs typeface="Times New Roman" pitchFamily="18" charset="0"/>
                </a:rPr>
                <a:t>Mr. Joko Iswanto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8447" y="3869213"/>
              <a:ext cx="1728193" cy="83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latin typeface="Times New Roman" pitchFamily="18" charset="0"/>
                  <a:cs typeface="Times New Roman" pitchFamily="18" charset="0"/>
                </a:rPr>
                <a:t>Expertise</a:t>
              </a:r>
              <a:r>
                <a:rPr lang="id-ID" sz="14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1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d-ID" altLang="ko-KR" sz="1400" dirty="0" smtClean="0">
                  <a:latin typeface="Times New Roman" pitchFamily="18" charset="0"/>
                  <a:cs typeface="Times New Roman" pitchFamily="18" charset="0"/>
                </a:rPr>
                <a:t>Grammar</a:t>
              </a:r>
              <a:endParaRPr lang="en-US" altLang="ko-KR" sz="14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altLang="ko-KR" sz="1400" dirty="0" smtClean="0">
                  <a:latin typeface="Times New Roman" pitchFamily="18" charset="0"/>
                  <a:cs typeface="Times New Roman" pitchFamily="18" charset="0"/>
                </a:rPr>
                <a:t>Secretary</a:t>
              </a:r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3548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8520" y="123478"/>
            <a:ext cx="9144000" cy="576064"/>
          </a:xfrm>
        </p:spPr>
        <p:txBody>
          <a:bodyPr/>
          <a:lstStyle/>
          <a:p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Our </a:t>
            </a:r>
            <a:r>
              <a:rPr lang="en-US" altLang="ko-KR" b="1" dirty="0" err="1">
                <a:latin typeface="Times New Roman" pitchFamily="18" charset="0"/>
                <a:cs typeface="Times New Roman" pitchFamily="18" charset="0"/>
              </a:rPr>
              <a:t>Te</a:t>
            </a:r>
            <a:r>
              <a:rPr lang="id-ID" altLang="ko-KR" b="1" dirty="0">
                <a:latin typeface="Times New Roman" pitchFamily="18" charset="0"/>
                <a:cs typeface="Times New Roman" pitchFamily="18" charset="0"/>
              </a:rPr>
              <a:t>aching </a:t>
            </a:r>
            <a:r>
              <a:rPr lang="id-ID" altLang="ko-KR" b="1" dirty="0" smtClean="0">
                <a:latin typeface="Times New Roman" pitchFamily="18" charset="0"/>
                <a:cs typeface="Times New Roman" pitchFamily="18" charset="0"/>
              </a:rPr>
              <a:t>Staff</a:t>
            </a:r>
            <a:endParaRPr lang="ko-KR" alt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35896" y="902620"/>
            <a:ext cx="2016224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3120678"/>
            <a:ext cx="20162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iss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Mutiara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Yulia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Efendi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d-ID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d-ID" sz="1400" dirty="0">
                <a:latin typeface="Times New Roman" pitchFamily="18" charset="0"/>
                <a:cs typeface="Times New Roman" pitchFamily="18" charset="0"/>
              </a:rPr>
              <a:t>Expertise:</a:t>
            </a:r>
          </a:p>
          <a:p>
            <a:pPr algn="ctr"/>
            <a:r>
              <a:rPr lang="id-ID" sz="1400" dirty="0" smtClean="0">
                <a:latin typeface="Times New Roman" pitchFamily="18" charset="0"/>
                <a:cs typeface="Times New Roman" pitchFamily="18" charset="0"/>
              </a:rPr>
              <a:t>Dictation</a:t>
            </a:r>
            <a:endParaRPr lang="id-ID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19653"/>
            <a:ext cx="201622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5616" y="919653"/>
            <a:ext cx="2016224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15616" y="915566"/>
            <a:ext cx="2016224" cy="202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399455" y="3147814"/>
            <a:ext cx="1444353" cy="1132260"/>
            <a:chOff x="391343" y="3580214"/>
            <a:chExt cx="1728193" cy="1060252"/>
          </a:xfrm>
        </p:grpSpPr>
        <p:sp>
          <p:nvSpPr>
            <p:cNvPr id="10" name="Text Placeholder 18"/>
            <p:cNvSpPr txBox="1">
              <a:spLocks/>
            </p:cNvSpPr>
            <p:nvPr/>
          </p:nvSpPr>
          <p:spPr>
            <a:xfrm>
              <a:off x="391344" y="3580214"/>
              <a:ext cx="1728192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400" b="1" dirty="0">
                  <a:latin typeface="Times New Roman" pitchFamily="18" charset="0"/>
                  <a:cs typeface="Times New Roman" pitchFamily="18" charset="0"/>
                </a:rPr>
                <a:t>Mrs. Elmiwati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1343" y="3901802"/>
              <a:ext cx="172819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 smtClean="0">
                  <a:latin typeface="Times New Roman" pitchFamily="18" charset="0"/>
                  <a:cs typeface="Times New Roman" pitchFamily="18" charset="0"/>
                </a:rPr>
                <a:t>Expertise</a:t>
              </a:r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</a:p>
            <a:p>
              <a:pPr algn="ctr"/>
              <a:r>
                <a:rPr lang="id-ID" altLang="ko-KR" sz="1400" dirty="0">
                  <a:latin typeface="Times New Roman" pitchFamily="18" charset="0"/>
                  <a:cs typeface="Times New Roman" pitchFamily="18" charset="0"/>
                </a:rPr>
                <a:t>Speaking and </a:t>
              </a:r>
              <a:r>
                <a:rPr lang="id-ID" altLang="ko-KR" sz="1400" dirty="0" smtClean="0">
                  <a:latin typeface="Times New Roman" pitchFamily="18" charset="0"/>
                  <a:cs typeface="Times New Roman" pitchFamily="18" charset="0"/>
                </a:rPr>
                <a:t>Listening</a:t>
              </a:r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084168" y="843558"/>
            <a:ext cx="2016224" cy="345638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Picture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8" y="843557"/>
            <a:ext cx="2016224" cy="209231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254913" y="3075806"/>
            <a:ext cx="1701463" cy="1223226"/>
            <a:chOff x="237524" y="3557813"/>
            <a:chExt cx="2035829" cy="1223226"/>
          </a:xfrm>
        </p:grpSpPr>
        <p:sp>
          <p:nvSpPr>
            <p:cNvPr id="15" name="Text Placeholder 18"/>
            <p:cNvSpPr txBox="1">
              <a:spLocks/>
            </p:cNvSpPr>
            <p:nvPr/>
          </p:nvSpPr>
          <p:spPr>
            <a:xfrm>
              <a:off x="237524" y="3557813"/>
              <a:ext cx="2035829" cy="249580"/>
            </a:xfrm>
            <a:prstGeom prst="rect">
              <a:avLst/>
            </a:prstGeom>
          </p:spPr>
          <p:txBody>
            <a:bodyPr anchor="ctr"/>
            <a:lstStyle>
              <a:lvl1pPr marL="342900" indent="-3429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400" b="1" dirty="0">
                  <a:latin typeface="Times New Roman" pitchFamily="18" charset="0"/>
                  <a:cs typeface="Times New Roman" pitchFamily="18" charset="0"/>
                </a:rPr>
                <a:t>Mrs. Eka Mayasari</a:t>
              </a:r>
              <a:endParaRPr 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1341" y="3826932"/>
              <a:ext cx="17281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400" dirty="0">
                  <a:latin typeface="Times New Roman" pitchFamily="18" charset="0"/>
                  <a:cs typeface="Times New Roman" pitchFamily="18" charset="0"/>
                </a:rPr>
                <a:t>Expertise</a:t>
              </a:r>
              <a:r>
                <a:rPr lang="id-ID" sz="14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id-ID" altLang="ko-KR" sz="1400" dirty="0">
                  <a:latin typeface="Times New Roman" pitchFamily="18" charset="0"/>
                  <a:cs typeface="Times New Roman" pitchFamily="18" charset="0"/>
                </a:rPr>
                <a:t>Teaching English for Spesific Purposes </a:t>
              </a:r>
              <a:endParaRPr lang="en-US" altLang="ko-KR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6141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12635" y="1105645"/>
            <a:ext cx="581569" cy="572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90364" y="1105645"/>
            <a:ext cx="5138704" cy="601968"/>
            <a:chOff x="1795588" y="1688594"/>
            <a:chExt cx="6408712" cy="707911"/>
          </a:xfrm>
          <a:solidFill>
            <a:schemeClr val="bg1"/>
          </a:solidFill>
        </p:grpSpPr>
        <p:sp>
          <p:nvSpPr>
            <p:cNvPr id="6" name="Rounded Rectangle 5"/>
            <p:cNvSpPr/>
            <p:nvPr/>
          </p:nvSpPr>
          <p:spPr>
            <a:xfrm>
              <a:off x="1795588" y="1688594"/>
              <a:ext cx="6408712" cy="707911"/>
            </a:xfrm>
            <a:prstGeom prst="roundRect">
              <a:avLst>
                <a:gd name="adj" fmla="val 10715"/>
              </a:avLst>
            </a:prstGeom>
            <a:grpFill/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" name="Rounded Rectangle 16"/>
            <p:cNvSpPr/>
            <p:nvPr/>
          </p:nvSpPr>
          <p:spPr>
            <a:xfrm>
              <a:off x="7719981" y="1688594"/>
              <a:ext cx="484317" cy="600916"/>
            </a:xfrm>
            <a:custGeom>
              <a:avLst/>
              <a:gdLst/>
              <a:ahLst/>
              <a:cxnLst/>
              <a:rect l="l" t="t" r="r" b="b"/>
              <a:pathLst>
                <a:path w="484317" h="697391">
                  <a:moveTo>
                    <a:pt x="0" y="0"/>
                  </a:moveTo>
                  <a:lnTo>
                    <a:pt x="396286" y="0"/>
                  </a:lnTo>
                  <a:cubicBezTo>
                    <a:pt x="444904" y="0"/>
                    <a:pt x="484317" y="39413"/>
                    <a:pt x="484317" y="88031"/>
                  </a:cubicBezTo>
                  <a:lnTo>
                    <a:pt x="484317" y="697391"/>
                  </a:lnTo>
                  <a:close/>
                </a:path>
              </a:pathLst>
            </a:custGeom>
            <a:solidFill>
              <a:schemeClr val="accent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06362" y="1161147"/>
            <a:ext cx="594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587577" y="1143424"/>
            <a:ext cx="4752528" cy="539801"/>
            <a:chOff x="2175371" y="1745106"/>
            <a:chExt cx="5040560" cy="626464"/>
          </a:xfrm>
        </p:grpSpPr>
        <p:sp>
          <p:nvSpPr>
            <p:cNvPr id="10" name="TextBox 10"/>
            <p:cNvSpPr txBox="1"/>
            <p:nvPr/>
          </p:nvSpPr>
          <p:spPr bwMode="auto">
            <a:xfrm>
              <a:off x="2175371" y="1745106"/>
              <a:ext cx="5040560" cy="392908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altLang="ko-KR" sz="1600" b="1" dirty="0">
                  <a:latin typeface="Times New Roman" pitchFamily="18" charset="0"/>
                  <a:cs typeface="Times New Roman" pitchFamily="18" charset="0"/>
                </a:rPr>
                <a:t>English Teachers</a:t>
              </a:r>
              <a:endParaRPr lang="ko-KR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2"/>
            <p:cNvSpPr txBox="1"/>
            <p:nvPr/>
          </p:nvSpPr>
          <p:spPr bwMode="auto">
            <a:xfrm>
              <a:off x="2175371" y="2014380"/>
              <a:ext cx="5040560" cy="35719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altLang="ko-KR" sz="1400" dirty="0">
                  <a:latin typeface="Times New Roman" pitchFamily="18" charset="0"/>
                  <a:cs typeface="Times New Roman" pitchFamily="18" charset="0"/>
                </a:rPr>
                <a:t>Guru Bahasa </a:t>
              </a:r>
              <a:r>
                <a:rPr lang="id-ID" altLang="ko-KR" sz="1400" dirty="0" smtClean="0">
                  <a:latin typeface="Times New Roman" pitchFamily="18" charset="0"/>
                  <a:cs typeface="Times New Roman" pitchFamily="18" charset="0"/>
                </a:rPr>
                <a:t>Inggris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5736" y="267494"/>
            <a:ext cx="6948263" cy="6480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d-ID" altLang="ko-KR" sz="2000" b="1" dirty="0">
                <a:latin typeface="Times New Roman" pitchFamily="18" charset="0"/>
                <a:cs typeface="Times New Roman" pitchFamily="18" charset="0"/>
              </a:rPr>
              <a:t>Kompetensi </a:t>
            </a:r>
            <a:r>
              <a:rPr lang="id-ID" altLang="ko-KR" sz="2000" b="1" dirty="0" smtClean="0">
                <a:latin typeface="Times New Roman" pitchFamily="18" charset="0"/>
                <a:cs typeface="Times New Roman" pitchFamily="18" charset="0"/>
              </a:rPr>
              <a:t>Lulusan</a:t>
            </a:r>
            <a:r>
              <a:rPr lang="ko-KR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altLang="ko-KR" sz="2000" b="1" dirty="0" smtClean="0">
                <a:latin typeface="Times New Roman" pitchFamily="18" charset="0"/>
                <a:cs typeface="Times New Roman" pitchFamily="18" charset="0"/>
              </a:rPr>
              <a:t>S1 </a:t>
            </a:r>
            <a:endParaRPr lang="en-US" altLang="ko-KR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d-ID" altLang="ko-KR" sz="2000" b="1" dirty="0" smtClean="0">
                <a:latin typeface="Times New Roman" pitchFamily="18" charset="0"/>
                <a:cs typeface="Times New Roman" pitchFamily="18" charset="0"/>
              </a:rPr>
              <a:t>Prodi Tadris </a:t>
            </a:r>
            <a:r>
              <a:rPr lang="id-ID" altLang="ko-KR" sz="2000" b="1" dirty="0">
                <a:latin typeface="Times New Roman" pitchFamily="18" charset="0"/>
                <a:cs typeface="Times New Roman" pitchFamily="18" charset="0"/>
              </a:rPr>
              <a:t>Bahasa Inggris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12635" y="1878848"/>
            <a:ext cx="581569" cy="5726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490364" y="1878848"/>
            <a:ext cx="5138704" cy="601968"/>
            <a:chOff x="1795588" y="1688594"/>
            <a:chExt cx="6408712" cy="707911"/>
          </a:xfrm>
          <a:solidFill>
            <a:schemeClr val="bg1"/>
          </a:solidFill>
        </p:grpSpPr>
        <p:sp>
          <p:nvSpPr>
            <p:cNvPr id="22" name="Rounded Rectangle 21"/>
            <p:cNvSpPr/>
            <p:nvPr/>
          </p:nvSpPr>
          <p:spPr>
            <a:xfrm>
              <a:off x="1795588" y="1688594"/>
              <a:ext cx="6408712" cy="707911"/>
            </a:xfrm>
            <a:prstGeom prst="roundRect">
              <a:avLst>
                <a:gd name="adj" fmla="val 10715"/>
              </a:avLst>
            </a:prstGeom>
            <a:grpFill/>
            <a:ln w="635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3" name="Rounded Rectangle 16"/>
            <p:cNvSpPr/>
            <p:nvPr/>
          </p:nvSpPr>
          <p:spPr>
            <a:xfrm>
              <a:off x="7719981" y="1688594"/>
              <a:ext cx="484317" cy="600916"/>
            </a:xfrm>
            <a:custGeom>
              <a:avLst/>
              <a:gdLst/>
              <a:ahLst/>
              <a:cxnLst/>
              <a:rect l="l" t="t" r="r" b="b"/>
              <a:pathLst>
                <a:path w="484317" h="697391">
                  <a:moveTo>
                    <a:pt x="0" y="0"/>
                  </a:moveTo>
                  <a:lnTo>
                    <a:pt x="396286" y="0"/>
                  </a:lnTo>
                  <a:cubicBezTo>
                    <a:pt x="444904" y="0"/>
                    <a:pt x="484317" y="39413"/>
                    <a:pt x="484317" y="88031"/>
                  </a:cubicBezTo>
                  <a:lnTo>
                    <a:pt x="484317" y="697391"/>
                  </a:lnTo>
                  <a:close/>
                </a:path>
              </a:pathLst>
            </a:custGeom>
            <a:solidFill>
              <a:schemeClr val="accent3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706362" y="1934350"/>
            <a:ext cx="594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587577" y="1916626"/>
            <a:ext cx="4752528" cy="539800"/>
            <a:chOff x="2175371" y="1745105"/>
            <a:chExt cx="5040560" cy="626463"/>
          </a:xfrm>
        </p:grpSpPr>
        <p:sp>
          <p:nvSpPr>
            <p:cNvPr id="26" name="TextBox 10"/>
            <p:cNvSpPr txBox="1"/>
            <p:nvPr/>
          </p:nvSpPr>
          <p:spPr bwMode="auto">
            <a:xfrm>
              <a:off x="2175371" y="1745105"/>
              <a:ext cx="5040560" cy="392908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altLang="ko-KR" sz="1600" b="1" dirty="0">
                  <a:latin typeface="Times New Roman" pitchFamily="18" charset="0"/>
                  <a:cs typeface="Times New Roman" pitchFamily="18" charset="0"/>
                </a:rPr>
                <a:t>Translators</a:t>
              </a:r>
              <a:endParaRPr lang="ko-KR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Box 12"/>
            <p:cNvSpPr txBox="1"/>
            <p:nvPr/>
          </p:nvSpPr>
          <p:spPr bwMode="auto">
            <a:xfrm>
              <a:off x="2175371" y="2014379"/>
              <a:ext cx="5040560" cy="357189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altLang="ko-KR" sz="1400" dirty="0" smtClean="0">
                  <a:latin typeface="Times New Roman" pitchFamily="18" charset="0"/>
                  <a:cs typeface="Times New Roman" pitchFamily="18" charset="0"/>
                </a:rPr>
                <a:t>Penerjemah</a:t>
              </a:r>
              <a:endParaRPr lang="ko-KR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712635" y="2652051"/>
            <a:ext cx="581569" cy="57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490364" y="2652051"/>
            <a:ext cx="5138704" cy="601968"/>
            <a:chOff x="1795588" y="1688594"/>
            <a:chExt cx="6408712" cy="707911"/>
          </a:xfrm>
          <a:solidFill>
            <a:schemeClr val="bg1"/>
          </a:solidFill>
        </p:grpSpPr>
        <p:sp>
          <p:nvSpPr>
            <p:cNvPr id="30" name="Rounded Rectangle 29"/>
            <p:cNvSpPr/>
            <p:nvPr/>
          </p:nvSpPr>
          <p:spPr>
            <a:xfrm>
              <a:off x="1795588" y="1688594"/>
              <a:ext cx="6408712" cy="707911"/>
            </a:xfrm>
            <a:prstGeom prst="roundRect">
              <a:avLst>
                <a:gd name="adj" fmla="val 10715"/>
              </a:avLst>
            </a:prstGeom>
            <a:solidFill>
              <a:schemeClr val="accent4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1" name="Rounded Rectangle 16"/>
            <p:cNvSpPr/>
            <p:nvPr/>
          </p:nvSpPr>
          <p:spPr>
            <a:xfrm>
              <a:off x="7719981" y="1688594"/>
              <a:ext cx="484317" cy="600916"/>
            </a:xfrm>
            <a:custGeom>
              <a:avLst/>
              <a:gdLst/>
              <a:ahLst/>
              <a:cxnLst/>
              <a:rect l="l" t="t" r="r" b="b"/>
              <a:pathLst>
                <a:path w="484317" h="697391">
                  <a:moveTo>
                    <a:pt x="0" y="0"/>
                  </a:moveTo>
                  <a:lnTo>
                    <a:pt x="396286" y="0"/>
                  </a:lnTo>
                  <a:cubicBezTo>
                    <a:pt x="444904" y="0"/>
                    <a:pt x="484317" y="39413"/>
                    <a:pt x="484317" y="88031"/>
                  </a:cubicBezTo>
                  <a:lnTo>
                    <a:pt x="484317" y="697391"/>
                  </a:lnTo>
                  <a:close/>
                </a:path>
              </a:pathLst>
            </a:cu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706362" y="2707553"/>
            <a:ext cx="594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4"/>
                </a:solidFill>
                <a:cs typeface="Arial" pitchFamily="34" charset="0"/>
              </a:rPr>
              <a:t>03</a:t>
            </a:r>
            <a:endParaRPr lang="ko-KR" altLang="en-US" sz="2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587577" y="2689825"/>
            <a:ext cx="4752528" cy="539800"/>
            <a:chOff x="2175371" y="1745104"/>
            <a:chExt cx="5040560" cy="626464"/>
          </a:xfrm>
        </p:grpSpPr>
        <p:sp>
          <p:nvSpPr>
            <p:cNvPr id="34" name="TextBox 10"/>
            <p:cNvSpPr txBox="1"/>
            <p:nvPr/>
          </p:nvSpPr>
          <p:spPr bwMode="auto">
            <a:xfrm>
              <a:off x="2175371" y="1745104"/>
              <a:ext cx="5040560" cy="392908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Pekerja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Sektor</a:t>
              </a:r>
              <a:r>
                <a:rPr lang="en-US" altLang="ko-KR" sz="1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ko-KR" sz="1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Pariwisata</a:t>
              </a:r>
              <a:endParaRPr lang="ko-KR" alt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12"/>
            <p:cNvSpPr txBox="1"/>
            <p:nvPr/>
          </p:nvSpPr>
          <p:spPr bwMode="auto">
            <a:xfrm>
              <a:off x="2175371" y="2014378"/>
              <a:ext cx="5040560" cy="35719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altLang="ko-KR" sz="1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Lagoi, Bintan dan daerah lainnya</a:t>
              </a:r>
              <a:r>
                <a:rPr lang="id-ID" altLang="ko-KR" sz="12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712635" y="3425254"/>
            <a:ext cx="581569" cy="57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490364" y="3425254"/>
            <a:ext cx="5138704" cy="601968"/>
            <a:chOff x="1795588" y="1688594"/>
            <a:chExt cx="6408712" cy="707911"/>
          </a:xfrm>
          <a:solidFill>
            <a:schemeClr val="bg1"/>
          </a:solidFill>
        </p:grpSpPr>
        <p:sp>
          <p:nvSpPr>
            <p:cNvPr id="38" name="Rounded Rectangle 37"/>
            <p:cNvSpPr/>
            <p:nvPr/>
          </p:nvSpPr>
          <p:spPr>
            <a:xfrm>
              <a:off x="1795588" y="1688594"/>
              <a:ext cx="6408712" cy="707911"/>
            </a:xfrm>
            <a:prstGeom prst="roundRect">
              <a:avLst>
                <a:gd name="adj" fmla="val 10715"/>
              </a:avLst>
            </a:prstGeom>
            <a:solidFill>
              <a:schemeClr val="accent5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9" name="Rounded Rectangle 16"/>
            <p:cNvSpPr/>
            <p:nvPr/>
          </p:nvSpPr>
          <p:spPr>
            <a:xfrm>
              <a:off x="7719981" y="1688594"/>
              <a:ext cx="484317" cy="600916"/>
            </a:xfrm>
            <a:custGeom>
              <a:avLst/>
              <a:gdLst/>
              <a:ahLst/>
              <a:cxnLst/>
              <a:rect l="l" t="t" r="r" b="b"/>
              <a:pathLst>
                <a:path w="484317" h="697391">
                  <a:moveTo>
                    <a:pt x="0" y="0"/>
                  </a:moveTo>
                  <a:lnTo>
                    <a:pt x="396286" y="0"/>
                  </a:lnTo>
                  <a:cubicBezTo>
                    <a:pt x="444904" y="0"/>
                    <a:pt x="484317" y="39413"/>
                    <a:pt x="484317" y="88031"/>
                  </a:cubicBezTo>
                  <a:lnTo>
                    <a:pt x="484317" y="697391"/>
                  </a:lnTo>
                  <a:close/>
                </a:path>
              </a:pathLst>
            </a:cu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706362" y="3480756"/>
            <a:ext cx="594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5"/>
                </a:solidFill>
                <a:cs typeface="Arial" pitchFamily="34" charset="0"/>
              </a:rPr>
              <a:t>04</a:t>
            </a:r>
            <a:endParaRPr lang="ko-KR" altLang="en-US" sz="2400" b="1" dirty="0">
              <a:solidFill>
                <a:schemeClr val="accent5"/>
              </a:solidFill>
              <a:cs typeface="Arial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587577" y="3463032"/>
            <a:ext cx="4752528" cy="539799"/>
            <a:chOff x="2175371" y="1745106"/>
            <a:chExt cx="5040560" cy="626462"/>
          </a:xfrm>
        </p:grpSpPr>
        <p:sp>
          <p:nvSpPr>
            <p:cNvPr id="42" name="TextBox 10"/>
            <p:cNvSpPr txBox="1"/>
            <p:nvPr/>
          </p:nvSpPr>
          <p:spPr bwMode="auto">
            <a:xfrm>
              <a:off x="2175371" y="1745106"/>
              <a:ext cx="5040560" cy="392908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altLang="ko-KR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Jurnalis</a:t>
              </a:r>
              <a:endParaRPr lang="en-US" altLang="ko-KR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12"/>
            <p:cNvSpPr txBox="1"/>
            <p:nvPr/>
          </p:nvSpPr>
          <p:spPr bwMode="auto">
            <a:xfrm>
              <a:off x="2175371" y="2014379"/>
              <a:ext cx="5040560" cy="357189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altLang="ko-KR" sz="1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Wartawan media lokal maupun nasional</a:t>
              </a:r>
              <a:endParaRPr lang="ko-KR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2712635" y="4198458"/>
            <a:ext cx="581569" cy="572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490364" y="4198458"/>
            <a:ext cx="5138704" cy="601968"/>
            <a:chOff x="1795588" y="1688594"/>
            <a:chExt cx="6408712" cy="707911"/>
          </a:xfrm>
          <a:solidFill>
            <a:schemeClr val="bg1"/>
          </a:solidFill>
        </p:grpSpPr>
        <p:sp>
          <p:nvSpPr>
            <p:cNvPr id="46" name="Rounded Rectangle 45"/>
            <p:cNvSpPr/>
            <p:nvPr/>
          </p:nvSpPr>
          <p:spPr>
            <a:xfrm>
              <a:off x="1795588" y="1688594"/>
              <a:ext cx="6408712" cy="707911"/>
            </a:xfrm>
            <a:prstGeom prst="roundRect">
              <a:avLst>
                <a:gd name="adj" fmla="val 10715"/>
              </a:avLst>
            </a:prstGeom>
            <a:solidFill>
              <a:schemeClr val="accent6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Rounded Rectangle 16"/>
            <p:cNvSpPr/>
            <p:nvPr/>
          </p:nvSpPr>
          <p:spPr>
            <a:xfrm>
              <a:off x="7719981" y="1688594"/>
              <a:ext cx="484317" cy="600916"/>
            </a:xfrm>
            <a:custGeom>
              <a:avLst/>
              <a:gdLst/>
              <a:ahLst/>
              <a:cxnLst/>
              <a:rect l="l" t="t" r="r" b="b"/>
              <a:pathLst>
                <a:path w="484317" h="697391">
                  <a:moveTo>
                    <a:pt x="0" y="0"/>
                  </a:moveTo>
                  <a:lnTo>
                    <a:pt x="396286" y="0"/>
                  </a:lnTo>
                  <a:cubicBezTo>
                    <a:pt x="444904" y="0"/>
                    <a:pt x="484317" y="39413"/>
                    <a:pt x="484317" y="88031"/>
                  </a:cubicBezTo>
                  <a:lnTo>
                    <a:pt x="484317" y="697391"/>
                  </a:lnTo>
                  <a:close/>
                </a:path>
              </a:pathLst>
            </a:custGeom>
            <a:solidFill>
              <a:schemeClr val="bg1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706362" y="4253960"/>
            <a:ext cx="59411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accent6"/>
                </a:solidFill>
                <a:cs typeface="Arial" pitchFamily="34" charset="0"/>
              </a:rPr>
              <a:t>05</a:t>
            </a:r>
            <a:endParaRPr lang="ko-KR" altLang="en-US" sz="2400" b="1" dirty="0">
              <a:solidFill>
                <a:schemeClr val="accent6"/>
              </a:solidFill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3587577" y="4236237"/>
            <a:ext cx="4752528" cy="539802"/>
            <a:chOff x="2175371" y="1745106"/>
            <a:chExt cx="5040560" cy="626465"/>
          </a:xfrm>
        </p:grpSpPr>
        <p:sp>
          <p:nvSpPr>
            <p:cNvPr id="50" name="TextBox 10"/>
            <p:cNvSpPr txBox="1"/>
            <p:nvPr/>
          </p:nvSpPr>
          <p:spPr bwMode="auto">
            <a:xfrm>
              <a:off x="2175371" y="1745106"/>
              <a:ext cx="5040560" cy="392908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d-ID" altLang="ko-KR" sz="1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Karir lainnya</a:t>
              </a:r>
              <a:endParaRPr lang="ko-KR" alt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12"/>
            <p:cNvSpPr txBox="1"/>
            <p:nvPr/>
          </p:nvSpPr>
          <p:spPr bwMode="auto">
            <a:xfrm>
              <a:off x="2175371" y="2014381"/>
              <a:ext cx="5040560" cy="357190"/>
            </a:xfrm>
            <a:prstGeom prst="rect">
              <a:avLst/>
            </a:prstGeom>
            <a:noFill/>
            <a:effectLst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id-ID" altLang="ko-KR" sz="1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Staf Administrasi di Perbankan, Pemda, dan </a:t>
              </a:r>
              <a:r>
                <a:rPr lang="id-ID" altLang="ko-KR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lainnya</a:t>
              </a:r>
              <a:r>
                <a:rPr lang="en-US" altLang="ko-KR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950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d-ID" altLang="ko-KR" sz="4000" b="1" dirty="0">
                <a:latin typeface="Times New Roman" pitchFamily="18" charset="0"/>
                <a:cs typeface="Times New Roman" pitchFamily="18" charset="0"/>
              </a:rPr>
              <a:t>Mata Kuliah Praktikum</a:t>
            </a:r>
            <a:endParaRPr lang="ko-KR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40739" y="1496889"/>
            <a:ext cx="2616849" cy="3027685"/>
            <a:chOff x="2939601" y="1312886"/>
            <a:chExt cx="2616849" cy="3027685"/>
          </a:xfrm>
          <a:solidFill>
            <a:srgbClr val="E46C0A"/>
          </a:solidFill>
        </p:grpSpPr>
        <p:sp>
          <p:nvSpPr>
            <p:cNvPr id="5" name="Oval 4"/>
            <p:cNvSpPr/>
            <p:nvPr/>
          </p:nvSpPr>
          <p:spPr>
            <a:xfrm>
              <a:off x="4330233" y="3651871"/>
              <a:ext cx="688701" cy="688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4168102" y="1312886"/>
              <a:ext cx="1027469" cy="1027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3216521" y="1675966"/>
              <a:ext cx="958864" cy="95886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939601" y="2624795"/>
              <a:ext cx="890374" cy="89037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419336" y="3450476"/>
              <a:ext cx="821884" cy="82188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39355" y="3291830"/>
              <a:ext cx="617095" cy="6170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989419" y="2732901"/>
              <a:ext cx="518942" cy="5189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12" name="Oval 11"/>
          <p:cNvSpPr/>
          <p:nvPr/>
        </p:nvSpPr>
        <p:spPr>
          <a:xfrm>
            <a:off x="5148064" y="2355726"/>
            <a:ext cx="518942" cy="5189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" name="Oval 7"/>
          <p:cNvSpPr/>
          <p:nvPr/>
        </p:nvSpPr>
        <p:spPr>
          <a:xfrm>
            <a:off x="4672755" y="1800404"/>
            <a:ext cx="420437" cy="42043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Rectangle 9"/>
          <p:cNvSpPr/>
          <p:nvPr/>
        </p:nvSpPr>
        <p:spPr>
          <a:xfrm>
            <a:off x="3721550" y="2175080"/>
            <a:ext cx="351081" cy="32864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9"/>
          <p:cNvSpPr/>
          <p:nvPr/>
        </p:nvSpPr>
        <p:spPr>
          <a:xfrm>
            <a:off x="3415941" y="3076082"/>
            <a:ext cx="329824" cy="329288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Rectangle 30"/>
          <p:cNvSpPr/>
          <p:nvPr/>
        </p:nvSpPr>
        <p:spPr>
          <a:xfrm>
            <a:off x="3862050" y="3883800"/>
            <a:ext cx="294841" cy="293980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" name="Round Same Side Corner Rectangle 36"/>
          <p:cNvSpPr/>
          <p:nvPr/>
        </p:nvSpPr>
        <p:spPr>
          <a:xfrm>
            <a:off x="4724395" y="4078676"/>
            <a:ext cx="302651" cy="239281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ounded Rectangle 7"/>
          <p:cNvSpPr/>
          <p:nvPr/>
        </p:nvSpPr>
        <p:spPr>
          <a:xfrm>
            <a:off x="5342150" y="3668052"/>
            <a:ext cx="269592" cy="232655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9" name="Rounded Rectangle 27"/>
          <p:cNvSpPr/>
          <p:nvPr/>
        </p:nvSpPr>
        <p:spPr>
          <a:xfrm>
            <a:off x="5342150" y="3112686"/>
            <a:ext cx="233219" cy="17914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0" name="Donut 24">
            <a:extLst>
              <a:ext uri="{FF2B5EF4-FFF2-40B4-BE49-F238E27FC236}">
                <a16:creationId xmlns:a16="http://schemas.microsoft.com/office/drawing/2014/main" xmlns="" id="{DBD3F49B-4204-43B9-8636-27D9BBE34A89}"/>
              </a:ext>
            </a:extLst>
          </p:cNvPr>
          <p:cNvSpPr/>
          <p:nvPr/>
        </p:nvSpPr>
        <p:spPr>
          <a:xfrm>
            <a:off x="5229886" y="2447479"/>
            <a:ext cx="355297" cy="315111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35146" y="2139702"/>
            <a:ext cx="3048455" cy="455338"/>
            <a:chOff x="2551705" y="4267925"/>
            <a:chExt cx="2357003" cy="455338"/>
          </a:xfrm>
        </p:grpSpPr>
        <p:sp>
          <p:nvSpPr>
            <p:cNvPr id="22" name="TextBox 21"/>
            <p:cNvSpPr txBox="1"/>
            <p:nvPr/>
          </p:nvSpPr>
          <p:spPr>
            <a:xfrm>
              <a:off x="2551706" y="4446264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Penggunaan CAT Tool dalam </a:t>
              </a:r>
              <a:r>
                <a:rPr lang="id-ID" altLang="ko-K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penerjemahan</a:t>
              </a:r>
              <a:r>
                <a:rPr lang="en-US" altLang="ko-KR" sz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400" b="1" dirty="0" smtClean="0">
                  <a:latin typeface="Times New Roman" pitchFamily="18" charset="0"/>
                  <a:cs typeface="Times New Roman" pitchFamily="18" charset="0"/>
                </a:rPr>
                <a:t>Technology in Translation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1520" y="3075806"/>
            <a:ext cx="3038965" cy="497946"/>
            <a:chOff x="2551705" y="4267925"/>
            <a:chExt cx="2416622" cy="497946"/>
          </a:xfrm>
        </p:grpSpPr>
        <p:sp>
          <p:nvSpPr>
            <p:cNvPr id="25" name="TextBox 24"/>
            <p:cNvSpPr txBox="1"/>
            <p:nvPr/>
          </p:nvSpPr>
          <p:spPr>
            <a:xfrm>
              <a:off x="2611325" y="4488872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Praktek menjadi Tour Guide di tempat wisata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400" b="1" dirty="0">
                  <a:latin typeface="Times New Roman" pitchFamily="18" charset="0"/>
                  <a:cs typeface="Times New Roman" pitchFamily="18" charset="0"/>
                </a:rPr>
                <a:t>English for Tourism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1560" y="4188197"/>
            <a:ext cx="3048455" cy="687809"/>
            <a:chOff x="2551705" y="4160204"/>
            <a:chExt cx="2357003" cy="687809"/>
          </a:xfrm>
        </p:grpSpPr>
        <p:sp>
          <p:nvSpPr>
            <p:cNvPr id="28" name="TextBox 27"/>
            <p:cNvSpPr txBox="1"/>
            <p:nvPr/>
          </p:nvSpPr>
          <p:spPr>
            <a:xfrm>
              <a:off x="2551706" y="4571014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Praktek menerjemahkan secara langsung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1705" y="4160204"/>
              <a:ext cx="2336966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id-ID" altLang="ko-KR" sz="1400" b="1" dirty="0">
                  <a:latin typeface="Times New Roman" pitchFamily="18" charset="0"/>
                  <a:cs typeface="Times New Roman" pitchFamily="18" charset="0"/>
                </a:rPr>
                <a:t>Translating and Interpreting as Profession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82944" y="1419622"/>
            <a:ext cx="3048455" cy="580088"/>
            <a:chOff x="2551705" y="4267925"/>
            <a:chExt cx="2357003" cy="580088"/>
          </a:xfrm>
        </p:grpSpPr>
        <p:sp>
          <p:nvSpPr>
            <p:cNvPr id="31" name="TextBox 30"/>
            <p:cNvSpPr txBox="1"/>
            <p:nvPr/>
          </p:nvSpPr>
          <p:spPr>
            <a:xfrm>
              <a:off x="2551706" y="4571014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Praktek Mengajar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400" b="1" dirty="0">
                  <a:latin typeface="Times New Roman" pitchFamily="18" charset="0"/>
                  <a:cs typeface="Times New Roman" pitchFamily="18" charset="0"/>
                </a:rPr>
                <a:t>Micro Teaching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692484" y="2241032"/>
            <a:ext cx="3048455" cy="480250"/>
            <a:chOff x="2551705" y="4267925"/>
            <a:chExt cx="2357003" cy="480250"/>
          </a:xfrm>
        </p:grpSpPr>
        <p:sp>
          <p:nvSpPr>
            <p:cNvPr id="35" name="TextBox 34"/>
            <p:cNvSpPr txBox="1"/>
            <p:nvPr/>
          </p:nvSpPr>
          <p:spPr>
            <a:xfrm>
              <a:off x="2551706" y="4471176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Latihan Mendengarkan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400" b="1" dirty="0">
                  <a:latin typeface="Times New Roman" pitchFamily="18" charset="0"/>
                  <a:cs typeface="Times New Roman" pitchFamily="18" charset="0"/>
                </a:rPr>
                <a:t>Listening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773519" y="3047347"/>
            <a:ext cx="3048455" cy="498811"/>
            <a:chOff x="2551705" y="4267925"/>
            <a:chExt cx="2357003" cy="498811"/>
          </a:xfrm>
        </p:grpSpPr>
        <p:sp>
          <p:nvSpPr>
            <p:cNvPr id="38" name="TextBox 37"/>
            <p:cNvSpPr txBox="1"/>
            <p:nvPr/>
          </p:nvSpPr>
          <p:spPr>
            <a:xfrm>
              <a:off x="2551706" y="4489737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Latihan Berbicara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400" b="1" dirty="0">
                  <a:latin typeface="Times New Roman" pitchFamily="18" charset="0"/>
                  <a:cs typeface="Times New Roman" pitchFamily="18" charset="0"/>
                </a:rPr>
                <a:t>Speaking</a:t>
              </a:r>
              <a:endParaRPr lang="ko-KR" altLang="en-US" sz="1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24128" y="3772104"/>
            <a:ext cx="3048455" cy="517372"/>
            <a:chOff x="2551705" y="4267925"/>
            <a:chExt cx="2357003" cy="517372"/>
          </a:xfrm>
        </p:grpSpPr>
        <p:sp>
          <p:nvSpPr>
            <p:cNvPr id="41" name="TextBox 40"/>
            <p:cNvSpPr txBox="1"/>
            <p:nvPr/>
          </p:nvSpPr>
          <p:spPr>
            <a:xfrm>
              <a:off x="2551706" y="4508298"/>
              <a:ext cx="2357002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d-ID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Pengalaman Mengajar di Sekolah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551705" y="4267925"/>
              <a:ext cx="2336966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itchFamily="34" charset="0"/>
                </a:rPr>
                <a:t> </a:t>
              </a:r>
              <a:r>
                <a:rPr lang="en-US" sz="1400" b="1" dirty="0">
                  <a:latin typeface="Times New Roman" pitchFamily="18" charset="0"/>
                  <a:cs typeface="Times New Roman" pitchFamily="18" charset="0"/>
                </a:rPr>
                <a:t>Teaching Practicum (PPL</a:t>
              </a:r>
              <a:r>
                <a:rPr lang="en-US" sz="1200" dirty="0" smtClean="0"/>
                <a:t>)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2763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55576" y="2211710"/>
            <a:ext cx="8388424" cy="576064"/>
          </a:xfrm>
        </p:spPr>
        <p:txBody>
          <a:bodyPr/>
          <a:lstStyle/>
          <a:p>
            <a:pPr algn="ctr"/>
            <a:r>
              <a:rPr lang="en-US" b="1" dirty="0" smtClean="0"/>
              <a:t>MAGANG/PPL DI SEKOLAH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sApp Image 2022-09-18 at 8.08.24 AM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2-09-18 at 8.08.23 A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234024" y="-1766479"/>
            <a:ext cx="5143498" cy="867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99592" y="1635646"/>
            <a:ext cx="8388424" cy="576064"/>
          </a:xfrm>
        </p:spPr>
        <p:txBody>
          <a:bodyPr/>
          <a:lstStyle/>
          <a:p>
            <a:pPr algn="ctr"/>
            <a:r>
              <a:rPr lang="en-US" b="1" dirty="0" smtClean="0"/>
              <a:t>English for Tourism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ROFIL PROGRAM STUDI TADRIS BAHASA INGGRIS STAI MIFTAHUL ULUM TANJUNGPINANG 2022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0"/>
          <p:cNvSpPr txBox="1">
            <a:spLocks noGrp="1"/>
          </p:cNvSpPr>
          <p:nvPr>
            <p:ph type="title"/>
          </p:nvPr>
        </p:nvSpPr>
        <p:spPr>
          <a:xfrm>
            <a:off x="0" y="267494"/>
            <a:ext cx="8676456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 smtClean="0"/>
              <a:t>Pelatihan</a:t>
            </a:r>
            <a:r>
              <a:rPr lang="en-GB" dirty="0" smtClean="0"/>
              <a:t> </a:t>
            </a:r>
            <a:r>
              <a:rPr lang="en-GB" dirty="0" err="1" smtClean="0"/>
              <a:t>Kepemanduan</a:t>
            </a:r>
            <a:r>
              <a:rPr lang="en-GB" dirty="0" smtClean="0"/>
              <a:t> </a:t>
            </a:r>
            <a:r>
              <a:rPr lang="en-GB" dirty="0" err="1" smtClean="0"/>
              <a:t>Wisata</a:t>
            </a:r>
            <a:endParaRPr dirty="0"/>
          </a:p>
        </p:txBody>
      </p:sp>
      <p:grpSp>
        <p:nvGrpSpPr>
          <p:cNvPr id="3" name="Google Shape;457;p40"/>
          <p:cNvGrpSpPr/>
          <p:nvPr/>
        </p:nvGrpSpPr>
        <p:grpSpPr>
          <a:xfrm flipH="1">
            <a:off x="-504494" y="1665869"/>
            <a:ext cx="3061733" cy="3604825"/>
            <a:chOff x="6108975" y="3650200"/>
            <a:chExt cx="582300" cy="762700"/>
          </a:xfrm>
        </p:grpSpPr>
        <p:sp>
          <p:nvSpPr>
            <p:cNvPr id="458" name="Google Shape;458;p40"/>
            <p:cNvSpPr/>
            <p:nvPr/>
          </p:nvSpPr>
          <p:spPr>
            <a:xfrm>
              <a:off x="6108975" y="3650200"/>
              <a:ext cx="582300" cy="762700"/>
            </a:xfrm>
            <a:custGeom>
              <a:avLst/>
              <a:gdLst/>
              <a:ahLst/>
              <a:cxnLst/>
              <a:rect l="l" t="t" r="r" b="b"/>
              <a:pathLst>
                <a:path w="23292" h="30508" extrusionOk="0">
                  <a:moveTo>
                    <a:pt x="4121" y="1001"/>
                  </a:moveTo>
                  <a:lnTo>
                    <a:pt x="4430" y="715"/>
                  </a:lnTo>
                  <a:lnTo>
                    <a:pt x="5097" y="310"/>
                  </a:lnTo>
                  <a:lnTo>
                    <a:pt x="5811" y="72"/>
                  </a:lnTo>
                  <a:lnTo>
                    <a:pt x="6526" y="1"/>
                  </a:lnTo>
                  <a:lnTo>
                    <a:pt x="7216" y="120"/>
                  </a:lnTo>
                  <a:lnTo>
                    <a:pt x="7883" y="429"/>
                  </a:lnTo>
                  <a:lnTo>
                    <a:pt x="8479" y="882"/>
                  </a:lnTo>
                  <a:lnTo>
                    <a:pt x="8979" y="1501"/>
                  </a:lnTo>
                  <a:lnTo>
                    <a:pt x="9169" y="1882"/>
                  </a:lnTo>
                  <a:lnTo>
                    <a:pt x="9336" y="2263"/>
                  </a:lnTo>
                  <a:lnTo>
                    <a:pt x="9598" y="3097"/>
                  </a:lnTo>
                  <a:lnTo>
                    <a:pt x="9622" y="3549"/>
                  </a:lnTo>
                  <a:lnTo>
                    <a:pt x="9646" y="4240"/>
                  </a:lnTo>
                  <a:lnTo>
                    <a:pt x="9836" y="5597"/>
                  </a:lnTo>
                  <a:lnTo>
                    <a:pt x="10384" y="7550"/>
                  </a:lnTo>
                  <a:lnTo>
                    <a:pt x="10884" y="8836"/>
                  </a:lnTo>
                  <a:lnTo>
                    <a:pt x="11789" y="11098"/>
                  </a:lnTo>
                  <a:lnTo>
                    <a:pt x="13051" y="14504"/>
                  </a:lnTo>
                  <a:lnTo>
                    <a:pt x="13813" y="16814"/>
                  </a:lnTo>
                  <a:lnTo>
                    <a:pt x="14099" y="17981"/>
                  </a:lnTo>
                  <a:lnTo>
                    <a:pt x="14289" y="16671"/>
                  </a:lnTo>
                  <a:lnTo>
                    <a:pt x="14504" y="15385"/>
                  </a:lnTo>
                  <a:lnTo>
                    <a:pt x="14623" y="14909"/>
                  </a:lnTo>
                  <a:lnTo>
                    <a:pt x="14909" y="13980"/>
                  </a:lnTo>
                  <a:lnTo>
                    <a:pt x="15123" y="13551"/>
                  </a:lnTo>
                  <a:lnTo>
                    <a:pt x="15432" y="13003"/>
                  </a:lnTo>
                  <a:lnTo>
                    <a:pt x="16052" y="12384"/>
                  </a:lnTo>
                  <a:lnTo>
                    <a:pt x="16576" y="12146"/>
                  </a:lnTo>
                  <a:lnTo>
                    <a:pt x="16909" y="12146"/>
                  </a:lnTo>
                  <a:lnTo>
                    <a:pt x="17290" y="12170"/>
                  </a:lnTo>
                  <a:lnTo>
                    <a:pt x="17981" y="12337"/>
                  </a:lnTo>
                  <a:lnTo>
                    <a:pt x="18576" y="12670"/>
                  </a:lnTo>
                  <a:lnTo>
                    <a:pt x="19076" y="13194"/>
                  </a:lnTo>
                  <a:lnTo>
                    <a:pt x="19267" y="13527"/>
                  </a:lnTo>
                  <a:lnTo>
                    <a:pt x="19433" y="13861"/>
                  </a:lnTo>
                  <a:lnTo>
                    <a:pt x="19648" y="14551"/>
                  </a:lnTo>
                  <a:lnTo>
                    <a:pt x="19695" y="15623"/>
                  </a:lnTo>
                  <a:lnTo>
                    <a:pt x="19600" y="16337"/>
                  </a:lnTo>
                  <a:lnTo>
                    <a:pt x="19409" y="17290"/>
                  </a:lnTo>
                  <a:lnTo>
                    <a:pt x="18790" y="19124"/>
                  </a:lnTo>
                  <a:lnTo>
                    <a:pt x="18385" y="20005"/>
                  </a:lnTo>
                  <a:lnTo>
                    <a:pt x="18171" y="20410"/>
                  </a:lnTo>
                  <a:lnTo>
                    <a:pt x="17814" y="21291"/>
                  </a:lnTo>
                  <a:lnTo>
                    <a:pt x="17719" y="21791"/>
                  </a:lnTo>
                  <a:lnTo>
                    <a:pt x="18004" y="21767"/>
                  </a:lnTo>
                  <a:lnTo>
                    <a:pt x="18433" y="21529"/>
                  </a:lnTo>
                  <a:lnTo>
                    <a:pt x="18624" y="21362"/>
                  </a:lnTo>
                  <a:lnTo>
                    <a:pt x="19433" y="20696"/>
                  </a:lnTo>
                  <a:lnTo>
                    <a:pt x="20219" y="19957"/>
                  </a:lnTo>
                  <a:lnTo>
                    <a:pt x="20481" y="19671"/>
                  </a:lnTo>
                  <a:lnTo>
                    <a:pt x="21124" y="19243"/>
                  </a:lnTo>
                  <a:lnTo>
                    <a:pt x="21481" y="19100"/>
                  </a:lnTo>
                  <a:lnTo>
                    <a:pt x="21767" y="19005"/>
                  </a:lnTo>
                  <a:lnTo>
                    <a:pt x="22267" y="18981"/>
                  </a:lnTo>
                  <a:lnTo>
                    <a:pt x="22672" y="19195"/>
                  </a:lnTo>
                  <a:lnTo>
                    <a:pt x="23005" y="19576"/>
                  </a:lnTo>
                  <a:lnTo>
                    <a:pt x="23101" y="19862"/>
                  </a:lnTo>
                  <a:lnTo>
                    <a:pt x="23220" y="20291"/>
                  </a:lnTo>
                  <a:lnTo>
                    <a:pt x="23291" y="21124"/>
                  </a:lnTo>
                  <a:lnTo>
                    <a:pt x="23125" y="21910"/>
                  </a:lnTo>
                  <a:lnTo>
                    <a:pt x="22791" y="22672"/>
                  </a:lnTo>
                  <a:lnTo>
                    <a:pt x="22553" y="23029"/>
                  </a:lnTo>
                  <a:lnTo>
                    <a:pt x="22005" y="23839"/>
                  </a:lnTo>
                  <a:lnTo>
                    <a:pt x="20695" y="25244"/>
                  </a:lnTo>
                  <a:lnTo>
                    <a:pt x="19957" y="25887"/>
                  </a:lnTo>
                  <a:lnTo>
                    <a:pt x="19171" y="26530"/>
                  </a:lnTo>
                  <a:lnTo>
                    <a:pt x="17528" y="27745"/>
                  </a:lnTo>
                  <a:lnTo>
                    <a:pt x="15813" y="28816"/>
                  </a:lnTo>
                  <a:lnTo>
                    <a:pt x="14004" y="29769"/>
                  </a:lnTo>
                  <a:lnTo>
                    <a:pt x="13051" y="30150"/>
                  </a:lnTo>
                  <a:lnTo>
                    <a:pt x="12503" y="30364"/>
                  </a:lnTo>
                  <a:lnTo>
                    <a:pt x="11455" y="30507"/>
                  </a:lnTo>
                  <a:lnTo>
                    <a:pt x="10408" y="30412"/>
                  </a:lnTo>
                  <a:lnTo>
                    <a:pt x="9407" y="30031"/>
                  </a:lnTo>
                  <a:lnTo>
                    <a:pt x="8931" y="29721"/>
                  </a:lnTo>
                  <a:lnTo>
                    <a:pt x="7907" y="29007"/>
                  </a:lnTo>
                  <a:lnTo>
                    <a:pt x="6097" y="27364"/>
                  </a:lnTo>
                  <a:lnTo>
                    <a:pt x="5240" y="26459"/>
                  </a:lnTo>
                  <a:lnTo>
                    <a:pt x="4287" y="25363"/>
                  </a:lnTo>
                  <a:lnTo>
                    <a:pt x="2406" y="23148"/>
                  </a:lnTo>
                  <a:lnTo>
                    <a:pt x="1501" y="22005"/>
                  </a:lnTo>
                  <a:lnTo>
                    <a:pt x="1215" y="21577"/>
                  </a:lnTo>
                  <a:lnTo>
                    <a:pt x="691" y="20696"/>
                  </a:lnTo>
                  <a:lnTo>
                    <a:pt x="310" y="19767"/>
                  </a:lnTo>
                  <a:lnTo>
                    <a:pt x="72" y="18790"/>
                  </a:lnTo>
                  <a:lnTo>
                    <a:pt x="24" y="18266"/>
                  </a:lnTo>
                  <a:lnTo>
                    <a:pt x="1" y="17647"/>
                  </a:lnTo>
                  <a:lnTo>
                    <a:pt x="239" y="16480"/>
                  </a:lnTo>
                  <a:lnTo>
                    <a:pt x="477" y="15933"/>
                  </a:lnTo>
                  <a:lnTo>
                    <a:pt x="644" y="15647"/>
                  </a:lnTo>
                  <a:lnTo>
                    <a:pt x="1025" y="15171"/>
                  </a:lnTo>
                  <a:lnTo>
                    <a:pt x="1525" y="14861"/>
                  </a:lnTo>
                  <a:lnTo>
                    <a:pt x="2120" y="14670"/>
                  </a:lnTo>
                  <a:lnTo>
                    <a:pt x="2454" y="14647"/>
                  </a:lnTo>
                  <a:lnTo>
                    <a:pt x="2763" y="14670"/>
                  </a:lnTo>
                  <a:lnTo>
                    <a:pt x="3335" y="14813"/>
                  </a:lnTo>
                  <a:lnTo>
                    <a:pt x="3787" y="15123"/>
                  </a:lnTo>
                  <a:lnTo>
                    <a:pt x="4168" y="15575"/>
                  </a:lnTo>
                  <a:lnTo>
                    <a:pt x="4311" y="15837"/>
                  </a:lnTo>
                  <a:lnTo>
                    <a:pt x="4859" y="16861"/>
                  </a:lnTo>
                  <a:lnTo>
                    <a:pt x="6097" y="18790"/>
                  </a:lnTo>
                  <a:lnTo>
                    <a:pt x="6835" y="19695"/>
                  </a:lnTo>
                  <a:lnTo>
                    <a:pt x="7336" y="20267"/>
                  </a:lnTo>
                  <a:lnTo>
                    <a:pt x="8431" y="21362"/>
                  </a:lnTo>
                  <a:lnTo>
                    <a:pt x="9050" y="21791"/>
                  </a:lnTo>
                  <a:lnTo>
                    <a:pt x="9264" y="21934"/>
                  </a:lnTo>
                  <a:lnTo>
                    <a:pt x="9598" y="22029"/>
                  </a:lnTo>
                  <a:lnTo>
                    <a:pt x="9860" y="21958"/>
                  </a:lnTo>
                  <a:lnTo>
                    <a:pt x="10122" y="21720"/>
                  </a:lnTo>
                  <a:lnTo>
                    <a:pt x="10265" y="21529"/>
                  </a:lnTo>
                  <a:lnTo>
                    <a:pt x="10336" y="21362"/>
                  </a:lnTo>
                  <a:lnTo>
                    <a:pt x="10336" y="21005"/>
                  </a:lnTo>
                  <a:lnTo>
                    <a:pt x="10265" y="20815"/>
                  </a:lnTo>
                  <a:lnTo>
                    <a:pt x="9955" y="20029"/>
                  </a:lnTo>
                  <a:lnTo>
                    <a:pt x="9193" y="18576"/>
                  </a:lnTo>
                  <a:lnTo>
                    <a:pt x="7812" y="16528"/>
                  </a:lnTo>
                  <a:lnTo>
                    <a:pt x="6859" y="15194"/>
                  </a:lnTo>
                  <a:lnTo>
                    <a:pt x="5907" y="13789"/>
                  </a:lnTo>
                  <a:lnTo>
                    <a:pt x="4621" y="11622"/>
                  </a:lnTo>
                  <a:lnTo>
                    <a:pt x="3859" y="10122"/>
                  </a:lnTo>
                  <a:lnTo>
                    <a:pt x="3549" y="9336"/>
                  </a:lnTo>
                  <a:lnTo>
                    <a:pt x="3382" y="8907"/>
                  </a:lnTo>
                  <a:lnTo>
                    <a:pt x="2954" y="7193"/>
                  </a:lnTo>
                  <a:lnTo>
                    <a:pt x="2811" y="5454"/>
                  </a:lnTo>
                  <a:lnTo>
                    <a:pt x="2882" y="4192"/>
                  </a:lnTo>
                  <a:lnTo>
                    <a:pt x="3168" y="2882"/>
                  </a:lnTo>
                  <a:lnTo>
                    <a:pt x="3716" y="1620"/>
                  </a:lnTo>
                  <a:lnTo>
                    <a:pt x="4121" y="100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6228650" y="3685325"/>
              <a:ext cx="94100" cy="54200"/>
            </a:xfrm>
            <a:custGeom>
              <a:avLst/>
              <a:gdLst/>
              <a:ahLst/>
              <a:cxnLst/>
              <a:rect l="l" t="t" r="r" b="b"/>
              <a:pathLst>
                <a:path w="3764" h="2168" extrusionOk="0">
                  <a:moveTo>
                    <a:pt x="2120" y="2168"/>
                  </a:moveTo>
                  <a:lnTo>
                    <a:pt x="1691" y="2168"/>
                  </a:lnTo>
                  <a:lnTo>
                    <a:pt x="905" y="2001"/>
                  </a:lnTo>
                  <a:lnTo>
                    <a:pt x="524" y="1835"/>
                  </a:lnTo>
                  <a:lnTo>
                    <a:pt x="286" y="1692"/>
                  </a:lnTo>
                  <a:lnTo>
                    <a:pt x="24" y="1334"/>
                  </a:lnTo>
                  <a:lnTo>
                    <a:pt x="0" y="930"/>
                  </a:lnTo>
                  <a:lnTo>
                    <a:pt x="215" y="549"/>
                  </a:lnTo>
                  <a:lnTo>
                    <a:pt x="429" y="358"/>
                  </a:lnTo>
                  <a:lnTo>
                    <a:pt x="834" y="144"/>
                  </a:lnTo>
                  <a:lnTo>
                    <a:pt x="1691" y="1"/>
                  </a:lnTo>
                  <a:lnTo>
                    <a:pt x="2144" y="120"/>
                  </a:lnTo>
                  <a:lnTo>
                    <a:pt x="2739" y="334"/>
                  </a:lnTo>
                  <a:lnTo>
                    <a:pt x="3287" y="620"/>
                  </a:lnTo>
                  <a:lnTo>
                    <a:pt x="3525" y="787"/>
                  </a:lnTo>
                  <a:lnTo>
                    <a:pt x="3763" y="1144"/>
                  </a:lnTo>
                  <a:lnTo>
                    <a:pt x="3739" y="1501"/>
                  </a:lnTo>
                  <a:lnTo>
                    <a:pt x="3453" y="1835"/>
                  </a:lnTo>
                  <a:lnTo>
                    <a:pt x="3215" y="1977"/>
                  </a:lnTo>
                  <a:lnTo>
                    <a:pt x="2977" y="2097"/>
                  </a:lnTo>
                  <a:lnTo>
                    <a:pt x="2572" y="2168"/>
                  </a:lnTo>
                  <a:lnTo>
                    <a:pt x="2120" y="21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6519175" y="3971700"/>
              <a:ext cx="57175" cy="41700"/>
            </a:xfrm>
            <a:custGeom>
              <a:avLst/>
              <a:gdLst/>
              <a:ahLst/>
              <a:cxnLst/>
              <a:rect l="l" t="t" r="r" b="b"/>
              <a:pathLst>
                <a:path w="2287" h="1668" extrusionOk="0">
                  <a:moveTo>
                    <a:pt x="739" y="1"/>
                  </a:moveTo>
                  <a:lnTo>
                    <a:pt x="1144" y="120"/>
                  </a:lnTo>
                  <a:lnTo>
                    <a:pt x="1811" y="524"/>
                  </a:lnTo>
                  <a:lnTo>
                    <a:pt x="2073" y="834"/>
                  </a:lnTo>
                  <a:lnTo>
                    <a:pt x="2168" y="977"/>
                  </a:lnTo>
                  <a:lnTo>
                    <a:pt x="2287" y="1263"/>
                  </a:lnTo>
                  <a:lnTo>
                    <a:pt x="2192" y="1429"/>
                  </a:lnTo>
                  <a:lnTo>
                    <a:pt x="2073" y="1549"/>
                  </a:lnTo>
                  <a:lnTo>
                    <a:pt x="1739" y="1668"/>
                  </a:lnTo>
                  <a:lnTo>
                    <a:pt x="1549" y="1644"/>
                  </a:lnTo>
                  <a:lnTo>
                    <a:pt x="1215" y="1549"/>
                  </a:lnTo>
                  <a:lnTo>
                    <a:pt x="620" y="1287"/>
                  </a:lnTo>
                  <a:lnTo>
                    <a:pt x="334" y="1120"/>
                  </a:lnTo>
                  <a:lnTo>
                    <a:pt x="144" y="953"/>
                  </a:lnTo>
                  <a:lnTo>
                    <a:pt x="1" y="596"/>
                  </a:lnTo>
                  <a:lnTo>
                    <a:pt x="48" y="358"/>
                  </a:lnTo>
                  <a:lnTo>
                    <a:pt x="168" y="167"/>
                  </a:lnTo>
                  <a:lnTo>
                    <a:pt x="549" y="24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6138750" y="4040775"/>
              <a:ext cx="54800" cy="39900"/>
            </a:xfrm>
            <a:custGeom>
              <a:avLst/>
              <a:gdLst/>
              <a:ahLst/>
              <a:cxnLst/>
              <a:rect l="l" t="t" r="r" b="b"/>
              <a:pathLst>
                <a:path w="2192" h="1596" extrusionOk="0">
                  <a:moveTo>
                    <a:pt x="596" y="1596"/>
                  </a:moveTo>
                  <a:lnTo>
                    <a:pt x="405" y="1596"/>
                  </a:lnTo>
                  <a:lnTo>
                    <a:pt x="143" y="1500"/>
                  </a:lnTo>
                  <a:lnTo>
                    <a:pt x="0" y="1334"/>
                  </a:lnTo>
                  <a:lnTo>
                    <a:pt x="24" y="1072"/>
                  </a:lnTo>
                  <a:lnTo>
                    <a:pt x="72" y="905"/>
                  </a:lnTo>
                  <a:lnTo>
                    <a:pt x="167" y="714"/>
                  </a:lnTo>
                  <a:lnTo>
                    <a:pt x="524" y="381"/>
                  </a:lnTo>
                  <a:lnTo>
                    <a:pt x="977" y="119"/>
                  </a:lnTo>
                  <a:lnTo>
                    <a:pt x="1453" y="0"/>
                  </a:lnTo>
                  <a:lnTo>
                    <a:pt x="1667" y="24"/>
                  </a:lnTo>
                  <a:lnTo>
                    <a:pt x="1834" y="48"/>
                  </a:lnTo>
                  <a:lnTo>
                    <a:pt x="2072" y="286"/>
                  </a:lnTo>
                  <a:lnTo>
                    <a:pt x="2144" y="429"/>
                  </a:lnTo>
                  <a:lnTo>
                    <a:pt x="2191" y="572"/>
                  </a:lnTo>
                  <a:lnTo>
                    <a:pt x="2072" y="786"/>
                  </a:lnTo>
                  <a:lnTo>
                    <a:pt x="1977" y="881"/>
                  </a:lnTo>
                  <a:lnTo>
                    <a:pt x="1691" y="1191"/>
                  </a:lnTo>
                  <a:lnTo>
                    <a:pt x="977" y="1548"/>
                  </a:lnTo>
                  <a:lnTo>
                    <a:pt x="596" y="159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6649575" y="4139000"/>
              <a:ext cx="26800" cy="47650"/>
            </a:xfrm>
            <a:custGeom>
              <a:avLst/>
              <a:gdLst/>
              <a:ahLst/>
              <a:cxnLst/>
              <a:rect l="l" t="t" r="r" b="b"/>
              <a:pathLst>
                <a:path w="1072" h="1906" extrusionOk="0">
                  <a:moveTo>
                    <a:pt x="0" y="786"/>
                  </a:moveTo>
                  <a:lnTo>
                    <a:pt x="24" y="548"/>
                  </a:lnTo>
                  <a:lnTo>
                    <a:pt x="24" y="167"/>
                  </a:lnTo>
                  <a:lnTo>
                    <a:pt x="191" y="0"/>
                  </a:lnTo>
                  <a:lnTo>
                    <a:pt x="357" y="0"/>
                  </a:lnTo>
                  <a:lnTo>
                    <a:pt x="548" y="0"/>
                  </a:lnTo>
                  <a:lnTo>
                    <a:pt x="834" y="167"/>
                  </a:lnTo>
                  <a:lnTo>
                    <a:pt x="1048" y="620"/>
                  </a:lnTo>
                  <a:lnTo>
                    <a:pt x="1072" y="953"/>
                  </a:lnTo>
                  <a:lnTo>
                    <a:pt x="1048" y="1286"/>
                  </a:lnTo>
                  <a:lnTo>
                    <a:pt x="881" y="1739"/>
                  </a:lnTo>
                  <a:lnTo>
                    <a:pt x="667" y="1906"/>
                  </a:lnTo>
                  <a:lnTo>
                    <a:pt x="476" y="1906"/>
                  </a:lnTo>
                  <a:lnTo>
                    <a:pt x="286" y="1858"/>
                  </a:lnTo>
                  <a:lnTo>
                    <a:pt x="95" y="1644"/>
                  </a:lnTo>
                  <a:lnTo>
                    <a:pt x="0" y="1144"/>
                  </a:lnTo>
                  <a:lnTo>
                    <a:pt x="0" y="7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RAKTEK MENJADI TOUR GUID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-20538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622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6"/>
          <p:cNvSpPr/>
          <p:nvPr/>
        </p:nvSpPr>
        <p:spPr>
          <a:xfrm rot="-1331120" flipH="1">
            <a:off x="3232236" y="4372983"/>
            <a:ext cx="2356757" cy="2603301"/>
          </a:xfrm>
          <a:custGeom>
            <a:avLst/>
            <a:gdLst/>
            <a:ahLst/>
            <a:cxnLst/>
            <a:rect l="l" t="t" r="r" b="b"/>
            <a:pathLst>
              <a:path w="57656" h="53012" extrusionOk="0">
                <a:moveTo>
                  <a:pt x="26211" y="0"/>
                </a:moveTo>
                <a:lnTo>
                  <a:pt x="25845" y="102"/>
                </a:lnTo>
                <a:lnTo>
                  <a:pt x="25498" y="286"/>
                </a:lnTo>
                <a:lnTo>
                  <a:pt x="25091" y="693"/>
                </a:lnTo>
                <a:lnTo>
                  <a:pt x="24867" y="1243"/>
                </a:lnTo>
                <a:lnTo>
                  <a:pt x="24826" y="1650"/>
                </a:lnTo>
                <a:lnTo>
                  <a:pt x="24867" y="1854"/>
                </a:lnTo>
                <a:lnTo>
                  <a:pt x="25010" y="2526"/>
                </a:lnTo>
                <a:lnTo>
                  <a:pt x="25478" y="3829"/>
                </a:lnTo>
                <a:lnTo>
                  <a:pt x="26048" y="5112"/>
                </a:lnTo>
                <a:lnTo>
                  <a:pt x="26557" y="6395"/>
                </a:lnTo>
                <a:lnTo>
                  <a:pt x="26741" y="7088"/>
                </a:lnTo>
                <a:lnTo>
                  <a:pt x="26904" y="7821"/>
                </a:lnTo>
                <a:lnTo>
                  <a:pt x="27005" y="9267"/>
                </a:lnTo>
                <a:lnTo>
                  <a:pt x="26924" y="11426"/>
                </a:lnTo>
                <a:lnTo>
                  <a:pt x="26843" y="12912"/>
                </a:lnTo>
                <a:lnTo>
                  <a:pt x="26822" y="13462"/>
                </a:lnTo>
                <a:lnTo>
                  <a:pt x="26904" y="14603"/>
                </a:lnTo>
                <a:lnTo>
                  <a:pt x="27087" y="15723"/>
                </a:lnTo>
                <a:lnTo>
                  <a:pt x="27392" y="16822"/>
                </a:lnTo>
                <a:lnTo>
                  <a:pt x="27840" y="17841"/>
                </a:lnTo>
                <a:lnTo>
                  <a:pt x="28411" y="18757"/>
                </a:lnTo>
                <a:lnTo>
                  <a:pt x="29124" y="19572"/>
                </a:lnTo>
                <a:lnTo>
                  <a:pt x="29979" y="20203"/>
                </a:lnTo>
                <a:lnTo>
                  <a:pt x="30468" y="20447"/>
                </a:lnTo>
                <a:lnTo>
                  <a:pt x="30264" y="21405"/>
                </a:lnTo>
                <a:lnTo>
                  <a:pt x="29959" y="22749"/>
                </a:lnTo>
                <a:lnTo>
                  <a:pt x="29653" y="23665"/>
                </a:lnTo>
                <a:lnTo>
                  <a:pt x="29429" y="24134"/>
                </a:lnTo>
                <a:lnTo>
                  <a:pt x="28350" y="26374"/>
                </a:lnTo>
                <a:lnTo>
                  <a:pt x="26293" y="30895"/>
                </a:lnTo>
                <a:lnTo>
                  <a:pt x="25397" y="33217"/>
                </a:lnTo>
                <a:lnTo>
                  <a:pt x="24725" y="35192"/>
                </a:lnTo>
                <a:lnTo>
                  <a:pt x="23604" y="39204"/>
                </a:lnTo>
                <a:lnTo>
                  <a:pt x="23156" y="41241"/>
                </a:lnTo>
                <a:lnTo>
                  <a:pt x="22871" y="40100"/>
                </a:lnTo>
                <a:lnTo>
                  <a:pt x="22444" y="37819"/>
                </a:lnTo>
                <a:lnTo>
                  <a:pt x="22260" y="35498"/>
                </a:lnTo>
                <a:lnTo>
                  <a:pt x="22301" y="33176"/>
                </a:lnTo>
                <a:lnTo>
                  <a:pt x="22423" y="31995"/>
                </a:lnTo>
                <a:lnTo>
                  <a:pt x="22545" y="31099"/>
                </a:lnTo>
                <a:lnTo>
                  <a:pt x="22912" y="29347"/>
                </a:lnTo>
                <a:lnTo>
                  <a:pt x="23625" y="26720"/>
                </a:lnTo>
                <a:lnTo>
                  <a:pt x="24215" y="24113"/>
                </a:lnTo>
                <a:lnTo>
                  <a:pt x="24399" y="22382"/>
                </a:lnTo>
                <a:lnTo>
                  <a:pt x="24317" y="20631"/>
                </a:lnTo>
                <a:lnTo>
                  <a:pt x="24012" y="19307"/>
                </a:lnTo>
                <a:lnTo>
                  <a:pt x="23686" y="18411"/>
                </a:lnTo>
                <a:lnTo>
                  <a:pt x="23482" y="17963"/>
                </a:lnTo>
                <a:lnTo>
                  <a:pt x="23258" y="17515"/>
                </a:lnTo>
                <a:lnTo>
                  <a:pt x="22993" y="17087"/>
                </a:lnTo>
                <a:lnTo>
                  <a:pt x="23380" y="16211"/>
                </a:lnTo>
                <a:lnTo>
                  <a:pt x="23930" y="14399"/>
                </a:lnTo>
                <a:lnTo>
                  <a:pt x="24154" y="12525"/>
                </a:lnTo>
                <a:lnTo>
                  <a:pt x="24093" y="10631"/>
                </a:lnTo>
                <a:lnTo>
                  <a:pt x="23930" y="9674"/>
                </a:lnTo>
                <a:lnTo>
                  <a:pt x="23808" y="9083"/>
                </a:lnTo>
                <a:lnTo>
                  <a:pt x="23462" y="7862"/>
                </a:lnTo>
                <a:lnTo>
                  <a:pt x="22973" y="6640"/>
                </a:lnTo>
                <a:lnTo>
                  <a:pt x="22362" y="5438"/>
                </a:lnTo>
                <a:lnTo>
                  <a:pt x="21649" y="4298"/>
                </a:lnTo>
                <a:lnTo>
                  <a:pt x="20814" y="3259"/>
                </a:lnTo>
                <a:lnTo>
                  <a:pt x="19898" y="2342"/>
                </a:lnTo>
                <a:lnTo>
                  <a:pt x="18859" y="1609"/>
                </a:lnTo>
                <a:lnTo>
                  <a:pt x="18309" y="1324"/>
                </a:lnTo>
                <a:lnTo>
                  <a:pt x="18065" y="1222"/>
                </a:lnTo>
                <a:lnTo>
                  <a:pt x="17597" y="1141"/>
                </a:lnTo>
                <a:lnTo>
                  <a:pt x="17169" y="1202"/>
                </a:lnTo>
                <a:lnTo>
                  <a:pt x="16782" y="1365"/>
                </a:lnTo>
                <a:lnTo>
                  <a:pt x="16476" y="1650"/>
                </a:lnTo>
                <a:lnTo>
                  <a:pt x="16273" y="1996"/>
                </a:lnTo>
                <a:lnTo>
                  <a:pt x="16171" y="2424"/>
                </a:lnTo>
                <a:lnTo>
                  <a:pt x="16212" y="2892"/>
                </a:lnTo>
                <a:lnTo>
                  <a:pt x="16293" y="3137"/>
                </a:lnTo>
                <a:lnTo>
                  <a:pt x="16680" y="4012"/>
                </a:lnTo>
                <a:lnTo>
                  <a:pt x="17597" y="5703"/>
                </a:lnTo>
                <a:lnTo>
                  <a:pt x="18533" y="7352"/>
                </a:lnTo>
                <a:lnTo>
                  <a:pt x="19104" y="8656"/>
                </a:lnTo>
                <a:lnTo>
                  <a:pt x="19389" y="9572"/>
                </a:lnTo>
                <a:lnTo>
                  <a:pt x="19491" y="10061"/>
                </a:lnTo>
                <a:lnTo>
                  <a:pt x="19613" y="10896"/>
                </a:lnTo>
                <a:lnTo>
                  <a:pt x="19552" y="12525"/>
                </a:lnTo>
                <a:lnTo>
                  <a:pt x="19368" y="13299"/>
                </a:lnTo>
                <a:lnTo>
                  <a:pt x="17108" y="11650"/>
                </a:lnTo>
                <a:lnTo>
                  <a:pt x="14338" y="9532"/>
                </a:lnTo>
                <a:lnTo>
                  <a:pt x="13320" y="8595"/>
                </a:lnTo>
                <a:lnTo>
                  <a:pt x="12403" y="7576"/>
                </a:lnTo>
                <a:lnTo>
                  <a:pt x="11609" y="6416"/>
                </a:lnTo>
                <a:lnTo>
                  <a:pt x="11263" y="5784"/>
                </a:lnTo>
                <a:lnTo>
                  <a:pt x="11120" y="5520"/>
                </a:lnTo>
                <a:lnTo>
                  <a:pt x="10733" y="5173"/>
                </a:lnTo>
                <a:lnTo>
                  <a:pt x="10265" y="4970"/>
                </a:lnTo>
                <a:lnTo>
                  <a:pt x="9776" y="4929"/>
                </a:lnTo>
                <a:lnTo>
                  <a:pt x="9308" y="5051"/>
                </a:lnTo>
                <a:lnTo>
                  <a:pt x="8880" y="5295"/>
                </a:lnTo>
                <a:lnTo>
                  <a:pt x="8514" y="5662"/>
                </a:lnTo>
                <a:lnTo>
                  <a:pt x="8310" y="6130"/>
                </a:lnTo>
                <a:lnTo>
                  <a:pt x="8249" y="6416"/>
                </a:lnTo>
                <a:lnTo>
                  <a:pt x="8228" y="6864"/>
                </a:lnTo>
                <a:lnTo>
                  <a:pt x="8249" y="7719"/>
                </a:lnTo>
                <a:lnTo>
                  <a:pt x="8452" y="8921"/>
                </a:lnTo>
                <a:lnTo>
                  <a:pt x="9063" y="10387"/>
                </a:lnTo>
                <a:lnTo>
                  <a:pt x="9939" y="11731"/>
                </a:lnTo>
                <a:lnTo>
                  <a:pt x="11039" y="12973"/>
                </a:lnTo>
                <a:lnTo>
                  <a:pt x="12261" y="14134"/>
                </a:lnTo>
                <a:lnTo>
                  <a:pt x="14196" y="15723"/>
                </a:lnTo>
                <a:lnTo>
                  <a:pt x="15438" y="16721"/>
                </a:lnTo>
                <a:lnTo>
                  <a:pt x="15967" y="17169"/>
                </a:lnTo>
                <a:lnTo>
                  <a:pt x="17087" y="18187"/>
                </a:lnTo>
                <a:lnTo>
                  <a:pt x="18065" y="19348"/>
                </a:lnTo>
                <a:lnTo>
                  <a:pt x="18594" y="20305"/>
                </a:lnTo>
                <a:lnTo>
                  <a:pt x="18819" y="20997"/>
                </a:lnTo>
                <a:lnTo>
                  <a:pt x="18859" y="21364"/>
                </a:lnTo>
                <a:lnTo>
                  <a:pt x="18920" y="22077"/>
                </a:lnTo>
                <a:lnTo>
                  <a:pt x="18717" y="23523"/>
                </a:lnTo>
                <a:lnTo>
                  <a:pt x="18533" y="24256"/>
                </a:lnTo>
                <a:lnTo>
                  <a:pt x="18391" y="23971"/>
                </a:lnTo>
                <a:lnTo>
                  <a:pt x="18269" y="23686"/>
                </a:lnTo>
                <a:lnTo>
                  <a:pt x="17800" y="22851"/>
                </a:lnTo>
                <a:lnTo>
                  <a:pt x="16700" y="21384"/>
                </a:lnTo>
                <a:lnTo>
                  <a:pt x="15397" y="20081"/>
                </a:lnTo>
                <a:lnTo>
                  <a:pt x="13951" y="18900"/>
                </a:lnTo>
                <a:lnTo>
                  <a:pt x="13218" y="18329"/>
                </a:lnTo>
                <a:lnTo>
                  <a:pt x="11487" y="17128"/>
                </a:lnTo>
                <a:lnTo>
                  <a:pt x="8839" y="15193"/>
                </a:lnTo>
                <a:lnTo>
                  <a:pt x="7699" y="14093"/>
                </a:lnTo>
                <a:lnTo>
                  <a:pt x="7027" y="13279"/>
                </a:lnTo>
                <a:lnTo>
                  <a:pt x="6742" y="12831"/>
                </a:lnTo>
                <a:lnTo>
                  <a:pt x="6640" y="12688"/>
                </a:lnTo>
                <a:lnTo>
                  <a:pt x="6355" y="12566"/>
                </a:lnTo>
                <a:lnTo>
                  <a:pt x="6070" y="12627"/>
                </a:lnTo>
                <a:lnTo>
                  <a:pt x="5846" y="12851"/>
                </a:lnTo>
                <a:lnTo>
                  <a:pt x="5825" y="13014"/>
                </a:lnTo>
                <a:lnTo>
                  <a:pt x="5785" y="13523"/>
                </a:lnTo>
                <a:lnTo>
                  <a:pt x="5825" y="14501"/>
                </a:lnTo>
                <a:lnTo>
                  <a:pt x="5968" y="15417"/>
                </a:lnTo>
                <a:lnTo>
                  <a:pt x="6233" y="16313"/>
                </a:lnTo>
                <a:lnTo>
                  <a:pt x="6782" y="17576"/>
                </a:lnTo>
                <a:lnTo>
                  <a:pt x="7862" y="19124"/>
                </a:lnTo>
                <a:lnTo>
                  <a:pt x="8534" y="19877"/>
                </a:lnTo>
                <a:lnTo>
                  <a:pt x="9797" y="21099"/>
                </a:lnTo>
                <a:lnTo>
                  <a:pt x="11141" y="22280"/>
                </a:lnTo>
                <a:lnTo>
                  <a:pt x="10509" y="22260"/>
                </a:lnTo>
                <a:lnTo>
                  <a:pt x="9287" y="21975"/>
                </a:lnTo>
                <a:lnTo>
                  <a:pt x="8086" y="21486"/>
                </a:lnTo>
                <a:lnTo>
                  <a:pt x="6966" y="20855"/>
                </a:lnTo>
                <a:lnTo>
                  <a:pt x="6436" y="20488"/>
                </a:lnTo>
                <a:lnTo>
                  <a:pt x="5703" y="19836"/>
                </a:lnTo>
                <a:lnTo>
                  <a:pt x="3891" y="18431"/>
                </a:lnTo>
                <a:lnTo>
                  <a:pt x="3178" y="18044"/>
                </a:lnTo>
                <a:lnTo>
                  <a:pt x="2546" y="17861"/>
                </a:lnTo>
                <a:lnTo>
                  <a:pt x="2180" y="17922"/>
                </a:lnTo>
                <a:lnTo>
                  <a:pt x="1997" y="18085"/>
                </a:lnTo>
                <a:lnTo>
                  <a:pt x="1915" y="18207"/>
                </a:lnTo>
                <a:lnTo>
                  <a:pt x="1813" y="18431"/>
                </a:lnTo>
                <a:lnTo>
                  <a:pt x="1691" y="18879"/>
                </a:lnTo>
                <a:lnTo>
                  <a:pt x="1691" y="19612"/>
                </a:lnTo>
                <a:lnTo>
                  <a:pt x="1976" y="20610"/>
                </a:lnTo>
                <a:lnTo>
                  <a:pt x="2526" y="21629"/>
                </a:lnTo>
                <a:lnTo>
                  <a:pt x="3239" y="22606"/>
                </a:lnTo>
                <a:lnTo>
                  <a:pt x="4074" y="23523"/>
                </a:lnTo>
                <a:lnTo>
                  <a:pt x="5316" y="24663"/>
                </a:lnTo>
                <a:lnTo>
                  <a:pt x="6029" y="25152"/>
                </a:lnTo>
                <a:lnTo>
                  <a:pt x="6477" y="25457"/>
                </a:lnTo>
                <a:lnTo>
                  <a:pt x="7434" y="25926"/>
                </a:lnTo>
                <a:lnTo>
                  <a:pt x="8412" y="26313"/>
                </a:lnTo>
                <a:lnTo>
                  <a:pt x="9410" y="26577"/>
                </a:lnTo>
                <a:lnTo>
                  <a:pt x="10448" y="26720"/>
                </a:lnTo>
                <a:lnTo>
                  <a:pt x="11467" y="26781"/>
                </a:lnTo>
                <a:lnTo>
                  <a:pt x="12505" y="26720"/>
                </a:lnTo>
                <a:lnTo>
                  <a:pt x="13544" y="26577"/>
                </a:lnTo>
                <a:lnTo>
                  <a:pt x="14073" y="26455"/>
                </a:lnTo>
                <a:lnTo>
                  <a:pt x="14582" y="27962"/>
                </a:lnTo>
                <a:lnTo>
                  <a:pt x="15377" y="31078"/>
                </a:lnTo>
                <a:lnTo>
                  <a:pt x="15804" y="32606"/>
                </a:lnTo>
                <a:lnTo>
                  <a:pt x="16151" y="33828"/>
                </a:lnTo>
                <a:lnTo>
                  <a:pt x="16497" y="35111"/>
                </a:lnTo>
                <a:lnTo>
                  <a:pt x="16090" y="35212"/>
                </a:lnTo>
                <a:lnTo>
                  <a:pt x="15255" y="35274"/>
                </a:lnTo>
                <a:lnTo>
                  <a:pt x="14806" y="35192"/>
                </a:lnTo>
                <a:lnTo>
                  <a:pt x="14481" y="35111"/>
                </a:lnTo>
                <a:lnTo>
                  <a:pt x="13931" y="34826"/>
                </a:lnTo>
                <a:lnTo>
                  <a:pt x="13218" y="34255"/>
                </a:lnTo>
                <a:lnTo>
                  <a:pt x="12139" y="32728"/>
                </a:lnTo>
                <a:lnTo>
                  <a:pt x="11446" y="31689"/>
                </a:lnTo>
                <a:lnTo>
                  <a:pt x="10998" y="31139"/>
                </a:lnTo>
                <a:lnTo>
                  <a:pt x="10041" y="30284"/>
                </a:lnTo>
                <a:lnTo>
                  <a:pt x="8941" y="29632"/>
                </a:lnTo>
                <a:lnTo>
                  <a:pt x="7740" y="29144"/>
                </a:lnTo>
                <a:lnTo>
                  <a:pt x="7068" y="28960"/>
                </a:lnTo>
                <a:lnTo>
                  <a:pt x="6395" y="28736"/>
                </a:lnTo>
                <a:lnTo>
                  <a:pt x="5235" y="28064"/>
                </a:lnTo>
                <a:lnTo>
                  <a:pt x="4176" y="27290"/>
                </a:lnTo>
                <a:lnTo>
                  <a:pt x="3076" y="26516"/>
                </a:lnTo>
                <a:lnTo>
                  <a:pt x="2465" y="26191"/>
                </a:lnTo>
                <a:lnTo>
                  <a:pt x="2261" y="26109"/>
                </a:lnTo>
                <a:lnTo>
                  <a:pt x="1813" y="26028"/>
                </a:lnTo>
                <a:lnTo>
                  <a:pt x="1345" y="26048"/>
                </a:lnTo>
                <a:lnTo>
                  <a:pt x="917" y="26170"/>
                </a:lnTo>
                <a:lnTo>
                  <a:pt x="510" y="26394"/>
                </a:lnTo>
                <a:lnTo>
                  <a:pt x="204" y="26700"/>
                </a:lnTo>
                <a:lnTo>
                  <a:pt x="41" y="27087"/>
                </a:lnTo>
                <a:lnTo>
                  <a:pt x="1" y="27575"/>
                </a:lnTo>
                <a:lnTo>
                  <a:pt x="82" y="27840"/>
                </a:lnTo>
                <a:lnTo>
                  <a:pt x="367" y="28675"/>
                </a:lnTo>
                <a:lnTo>
                  <a:pt x="1182" y="30243"/>
                </a:lnTo>
                <a:lnTo>
                  <a:pt x="1997" y="31302"/>
                </a:lnTo>
                <a:lnTo>
                  <a:pt x="2607" y="31934"/>
                </a:lnTo>
                <a:lnTo>
                  <a:pt x="3300" y="32483"/>
                </a:lnTo>
                <a:lnTo>
                  <a:pt x="4074" y="32932"/>
                </a:lnTo>
                <a:lnTo>
                  <a:pt x="4481" y="33115"/>
                </a:lnTo>
                <a:lnTo>
                  <a:pt x="5214" y="33380"/>
                </a:lnTo>
                <a:lnTo>
                  <a:pt x="6355" y="33726"/>
                </a:lnTo>
                <a:lnTo>
                  <a:pt x="7027" y="34092"/>
                </a:lnTo>
                <a:lnTo>
                  <a:pt x="7292" y="34377"/>
                </a:lnTo>
                <a:lnTo>
                  <a:pt x="7577" y="34724"/>
                </a:lnTo>
                <a:lnTo>
                  <a:pt x="8065" y="35477"/>
                </a:lnTo>
                <a:lnTo>
                  <a:pt x="8738" y="36658"/>
                </a:lnTo>
                <a:lnTo>
                  <a:pt x="9247" y="37392"/>
                </a:lnTo>
                <a:lnTo>
                  <a:pt x="9756" y="37962"/>
                </a:lnTo>
                <a:lnTo>
                  <a:pt x="10326" y="38471"/>
                </a:lnTo>
                <a:lnTo>
                  <a:pt x="9980" y="38756"/>
                </a:lnTo>
                <a:lnTo>
                  <a:pt x="9247" y="39143"/>
                </a:lnTo>
                <a:lnTo>
                  <a:pt x="8412" y="39367"/>
                </a:lnTo>
                <a:lnTo>
                  <a:pt x="7556" y="39408"/>
                </a:lnTo>
                <a:lnTo>
                  <a:pt x="6660" y="39306"/>
                </a:lnTo>
                <a:lnTo>
                  <a:pt x="5785" y="39062"/>
                </a:lnTo>
                <a:lnTo>
                  <a:pt x="4950" y="38695"/>
                </a:lnTo>
                <a:lnTo>
                  <a:pt x="4196" y="38206"/>
                </a:lnTo>
                <a:lnTo>
                  <a:pt x="3870" y="37921"/>
                </a:lnTo>
                <a:lnTo>
                  <a:pt x="3707" y="37779"/>
                </a:lnTo>
                <a:lnTo>
                  <a:pt x="3341" y="37616"/>
                </a:lnTo>
                <a:lnTo>
                  <a:pt x="2974" y="37554"/>
                </a:lnTo>
                <a:lnTo>
                  <a:pt x="2607" y="37616"/>
                </a:lnTo>
                <a:lnTo>
                  <a:pt x="2302" y="37779"/>
                </a:lnTo>
                <a:lnTo>
                  <a:pt x="2037" y="38023"/>
                </a:lnTo>
                <a:lnTo>
                  <a:pt x="1874" y="38349"/>
                </a:lnTo>
                <a:lnTo>
                  <a:pt x="1813" y="38736"/>
                </a:lnTo>
                <a:lnTo>
                  <a:pt x="1834" y="38960"/>
                </a:lnTo>
                <a:lnTo>
                  <a:pt x="1935" y="39591"/>
                </a:lnTo>
                <a:lnTo>
                  <a:pt x="2261" y="40691"/>
                </a:lnTo>
                <a:lnTo>
                  <a:pt x="2791" y="41668"/>
                </a:lnTo>
                <a:lnTo>
                  <a:pt x="3544" y="42564"/>
                </a:lnTo>
                <a:lnTo>
                  <a:pt x="4033" y="42972"/>
                </a:lnTo>
                <a:lnTo>
                  <a:pt x="4522" y="43359"/>
                </a:lnTo>
                <a:lnTo>
                  <a:pt x="5560" y="43970"/>
                </a:lnTo>
                <a:lnTo>
                  <a:pt x="6681" y="44377"/>
                </a:lnTo>
                <a:lnTo>
                  <a:pt x="7862" y="44581"/>
                </a:lnTo>
                <a:lnTo>
                  <a:pt x="8473" y="44581"/>
                </a:lnTo>
                <a:lnTo>
                  <a:pt x="9023" y="44540"/>
                </a:lnTo>
                <a:lnTo>
                  <a:pt x="10102" y="44357"/>
                </a:lnTo>
                <a:lnTo>
                  <a:pt x="11120" y="44051"/>
                </a:lnTo>
                <a:lnTo>
                  <a:pt x="12077" y="43623"/>
                </a:lnTo>
                <a:lnTo>
                  <a:pt x="12953" y="43074"/>
                </a:lnTo>
                <a:lnTo>
                  <a:pt x="13768" y="42422"/>
                </a:lnTo>
                <a:lnTo>
                  <a:pt x="14501" y="41668"/>
                </a:lnTo>
                <a:lnTo>
                  <a:pt x="15132" y="40813"/>
                </a:lnTo>
                <a:lnTo>
                  <a:pt x="15397" y="40365"/>
                </a:lnTo>
                <a:lnTo>
                  <a:pt x="16314" y="40365"/>
                </a:lnTo>
                <a:lnTo>
                  <a:pt x="17210" y="40243"/>
                </a:lnTo>
                <a:lnTo>
                  <a:pt x="17413" y="41159"/>
                </a:lnTo>
                <a:lnTo>
                  <a:pt x="17882" y="42951"/>
                </a:lnTo>
                <a:lnTo>
                  <a:pt x="18472" y="44723"/>
                </a:lnTo>
                <a:lnTo>
                  <a:pt x="19185" y="46454"/>
                </a:lnTo>
                <a:lnTo>
                  <a:pt x="19592" y="47289"/>
                </a:lnTo>
                <a:lnTo>
                  <a:pt x="19389" y="47676"/>
                </a:lnTo>
                <a:lnTo>
                  <a:pt x="19124" y="48491"/>
                </a:lnTo>
                <a:lnTo>
                  <a:pt x="19043" y="49366"/>
                </a:lnTo>
                <a:lnTo>
                  <a:pt x="19165" y="50222"/>
                </a:lnTo>
                <a:lnTo>
                  <a:pt x="19307" y="50650"/>
                </a:lnTo>
                <a:lnTo>
                  <a:pt x="19511" y="51077"/>
                </a:lnTo>
                <a:lnTo>
                  <a:pt x="20020" y="51810"/>
                </a:lnTo>
                <a:lnTo>
                  <a:pt x="20692" y="52360"/>
                </a:lnTo>
                <a:lnTo>
                  <a:pt x="21446" y="52768"/>
                </a:lnTo>
                <a:lnTo>
                  <a:pt x="22281" y="52992"/>
                </a:lnTo>
                <a:lnTo>
                  <a:pt x="23156" y="53012"/>
                </a:lnTo>
                <a:lnTo>
                  <a:pt x="24012" y="52849"/>
                </a:lnTo>
                <a:lnTo>
                  <a:pt x="24826" y="52482"/>
                </a:lnTo>
                <a:lnTo>
                  <a:pt x="25213" y="52197"/>
                </a:lnTo>
                <a:lnTo>
                  <a:pt x="25336" y="52116"/>
                </a:lnTo>
                <a:lnTo>
                  <a:pt x="25437" y="52014"/>
                </a:lnTo>
                <a:lnTo>
                  <a:pt x="25824" y="52075"/>
                </a:lnTo>
                <a:lnTo>
                  <a:pt x="26578" y="51912"/>
                </a:lnTo>
                <a:lnTo>
                  <a:pt x="27209" y="51485"/>
                </a:lnTo>
                <a:lnTo>
                  <a:pt x="27616" y="50853"/>
                </a:lnTo>
                <a:lnTo>
                  <a:pt x="27698" y="50466"/>
                </a:lnTo>
                <a:lnTo>
                  <a:pt x="27718" y="50385"/>
                </a:lnTo>
                <a:lnTo>
                  <a:pt x="27739" y="50303"/>
                </a:lnTo>
                <a:lnTo>
                  <a:pt x="28044" y="49000"/>
                </a:lnTo>
                <a:lnTo>
                  <a:pt x="28492" y="47147"/>
                </a:lnTo>
                <a:lnTo>
                  <a:pt x="28899" y="45925"/>
                </a:lnTo>
                <a:lnTo>
                  <a:pt x="29164" y="45314"/>
                </a:lnTo>
                <a:lnTo>
                  <a:pt x="29959" y="45456"/>
                </a:lnTo>
                <a:lnTo>
                  <a:pt x="31527" y="45680"/>
                </a:lnTo>
                <a:lnTo>
                  <a:pt x="33095" y="45762"/>
                </a:lnTo>
                <a:lnTo>
                  <a:pt x="34663" y="45762"/>
                </a:lnTo>
                <a:lnTo>
                  <a:pt x="37005" y="45558"/>
                </a:lnTo>
                <a:lnTo>
                  <a:pt x="40080" y="44988"/>
                </a:lnTo>
                <a:lnTo>
                  <a:pt x="41608" y="44560"/>
                </a:lnTo>
                <a:lnTo>
                  <a:pt x="41648" y="44601"/>
                </a:lnTo>
                <a:lnTo>
                  <a:pt x="41669" y="44621"/>
                </a:lnTo>
                <a:lnTo>
                  <a:pt x="41995" y="44988"/>
                </a:lnTo>
                <a:lnTo>
                  <a:pt x="42728" y="45619"/>
                </a:lnTo>
                <a:lnTo>
                  <a:pt x="43502" y="46149"/>
                </a:lnTo>
                <a:lnTo>
                  <a:pt x="44357" y="46617"/>
                </a:lnTo>
                <a:lnTo>
                  <a:pt x="45253" y="46984"/>
                </a:lnTo>
                <a:lnTo>
                  <a:pt x="46190" y="47269"/>
                </a:lnTo>
                <a:lnTo>
                  <a:pt x="47147" y="47472"/>
                </a:lnTo>
                <a:lnTo>
                  <a:pt x="48104" y="47554"/>
                </a:lnTo>
                <a:lnTo>
                  <a:pt x="48573" y="47574"/>
                </a:lnTo>
                <a:lnTo>
                  <a:pt x="49469" y="47534"/>
                </a:lnTo>
                <a:lnTo>
                  <a:pt x="51404" y="47187"/>
                </a:lnTo>
                <a:lnTo>
                  <a:pt x="52829" y="46678"/>
                </a:lnTo>
                <a:lnTo>
                  <a:pt x="53705" y="46230"/>
                </a:lnTo>
                <a:lnTo>
                  <a:pt x="54479" y="45680"/>
                </a:lnTo>
                <a:lnTo>
                  <a:pt x="55130" y="45008"/>
                </a:lnTo>
                <a:lnTo>
                  <a:pt x="55395" y="44621"/>
                </a:lnTo>
                <a:lnTo>
                  <a:pt x="55497" y="44438"/>
                </a:lnTo>
                <a:lnTo>
                  <a:pt x="55640" y="44010"/>
                </a:lnTo>
                <a:lnTo>
                  <a:pt x="55660" y="43562"/>
                </a:lnTo>
                <a:lnTo>
                  <a:pt x="55578" y="43135"/>
                </a:lnTo>
                <a:lnTo>
                  <a:pt x="55477" y="42931"/>
                </a:lnTo>
                <a:lnTo>
                  <a:pt x="55253" y="42625"/>
                </a:lnTo>
                <a:lnTo>
                  <a:pt x="54967" y="42361"/>
                </a:lnTo>
                <a:lnTo>
                  <a:pt x="54662" y="42137"/>
                </a:lnTo>
                <a:lnTo>
                  <a:pt x="54010" y="41994"/>
                </a:lnTo>
                <a:lnTo>
                  <a:pt x="53012" y="42239"/>
                </a:lnTo>
                <a:lnTo>
                  <a:pt x="52401" y="42544"/>
                </a:lnTo>
                <a:lnTo>
                  <a:pt x="51750" y="42850"/>
                </a:lnTo>
                <a:lnTo>
                  <a:pt x="50406" y="43257"/>
                </a:lnTo>
                <a:lnTo>
                  <a:pt x="49693" y="43338"/>
                </a:lnTo>
                <a:lnTo>
                  <a:pt x="49245" y="43359"/>
                </a:lnTo>
                <a:lnTo>
                  <a:pt x="48410" y="43318"/>
                </a:lnTo>
                <a:lnTo>
                  <a:pt x="47229" y="43094"/>
                </a:lnTo>
                <a:lnTo>
                  <a:pt x="46495" y="42829"/>
                </a:lnTo>
                <a:lnTo>
                  <a:pt x="47840" y="42218"/>
                </a:lnTo>
                <a:lnTo>
                  <a:pt x="50426" y="40854"/>
                </a:lnTo>
                <a:lnTo>
                  <a:pt x="51689" y="40100"/>
                </a:lnTo>
                <a:lnTo>
                  <a:pt x="52503" y="39591"/>
                </a:lnTo>
                <a:lnTo>
                  <a:pt x="54377" y="38430"/>
                </a:lnTo>
                <a:lnTo>
                  <a:pt x="55701" y="37392"/>
                </a:lnTo>
                <a:lnTo>
                  <a:pt x="56454" y="36618"/>
                </a:lnTo>
                <a:lnTo>
                  <a:pt x="57024" y="35762"/>
                </a:lnTo>
                <a:lnTo>
                  <a:pt x="57411" y="34846"/>
                </a:lnTo>
                <a:lnTo>
                  <a:pt x="57472" y="34357"/>
                </a:lnTo>
                <a:lnTo>
                  <a:pt x="57493" y="33950"/>
                </a:lnTo>
                <a:lnTo>
                  <a:pt x="57208" y="33196"/>
                </a:lnTo>
                <a:lnTo>
                  <a:pt x="56658" y="32585"/>
                </a:lnTo>
                <a:lnTo>
                  <a:pt x="55945" y="32219"/>
                </a:lnTo>
                <a:lnTo>
                  <a:pt x="55538" y="32178"/>
                </a:lnTo>
                <a:lnTo>
                  <a:pt x="55110" y="32178"/>
                </a:lnTo>
                <a:lnTo>
                  <a:pt x="54234" y="32382"/>
                </a:lnTo>
                <a:lnTo>
                  <a:pt x="53399" y="32748"/>
                </a:lnTo>
                <a:lnTo>
                  <a:pt x="52585" y="33237"/>
                </a:lnTo>
                <a:lnTo>
                  <a:pt x="51424" y="34133"/>
                </a:lnTo>
                <a:lnTo>
                  <a:pt x="49917" y="35335"/>
                </a:lnTo>
                <a:lnTo>
                  <a:pt x="49184" y="35844"/>
                </a:lnTo>
                <a:lnTo>
                  <a:pt x="47636" y="36781"/>
                </a:lnTo>
                <a:lnTo>
                  <a:pt x="44377" y="38410"/>
                </a:lnTo>
                <a:lnTo>
                  <a:pt x="42707" y="39102"/>
                </a:lnTo>
                <a:lnTo>
                  <a:pt x="41343" y="39611"/>
                </a:lnTo>
                <a:lnTo>
                  <a:pt x="38553" y="40467"/>
                </a:lnTo>
                <a:lnTo>
                  <a:pt x="34296" y="41465"/>
                </a:lnTo>
                <a:lnTo>
                  <a:pt x="31425" y="42015"/>
                </a:lnTo>
                <a:lnTo>
                  <a:pt x="32484" y="40833"/>
                </a:lnTo>
                <a:lnTo>
                  <a:pt x="33604" y="39713"/>
                </a:lnTo>
                <a:lnTo>
                  <a:pt x="37086" y="36455"/>
                </a:lnTo>
                <a:lnTo>
                  <a:pt x="40467" y="33115"/>
                </a:lnTo>
                <a:lnTo>
                  <a:pt x="41119" y="33054"/>
                </a:lnTo>
                <a:lnTo>
                  <a:pt x="41791" y="33033"/>
                </a:lnTo>
                <a:lnTo>
                  <a:pt x="42768" y="33054"/>
                </a:lnTo>
                <a:lnTo>
                  <a:pt x="44703" y="33013"/>
                </a:lnTo>
                <a:lnTo>
                  <a:pt x="45681" y="32870"/>
                </a:lnTo>
                <a:lnTo>
                  <a:pt x="46658" y="32667"/>
                </a:lnTo>
                <a:lnTo>
                  <a:pt x="48552" y="32035"/>
                </a:lnTo>
                <a:lnTo>
                  <a:pt x="50385" y="31180"/>
                </a:lnTo>
                <a:lnTo>
                  <a:pt x="52096" y="30121"/>
                </a:lnTo>
                <a:lnTo>
                  <a:pt x="52890" y="29530"/>
                </a:lnTo>
                <a:lnTo>
                  <a:pt x="53623" y="28960"/>
                </a:lnTo>
                <a:lnTo>
                  <a:pt x="54988" y="27616"/>
                </a:lnTo>
                <a:lnTo>
                  <a:pt x="56169" y="26068"/>
                </a:lnTo>
                <a:lnTo>
                  <a:pt x="57065" y="24378"/>
                </a:lnTo>
                <a:lnTo>
                  <a:pt x="57350" y="23502"/>
                </a:lnTo>
                <a:lnTo>
                  <a:pt x="57472" y="23075"/>
                </a:lnTo>
                <a:lnTo>
                  <a:pt x="57615" y="22179"/>
                </a:lnTo>
                <a:lnTo>
                  <a:pt x="57656" y="21262"/>
                </a:lnTo>
                <a:lnTo>
                  <a:pt x="57615" y="20346"/>
                </a:lnTo>
                <a:lnTo>
                  <a:pt x="57534" y="19918"/>
                </a:lnTo>
                <a:lnTo>
                  <a:pt x="57452" y="19470"/>
                </a:lnTo>
                <a:lnTo>
                  <a:pt x="57126" y="18716"/>
                </a:lnTo>
                <a:lnTo>
                  <a:pt x="56454" y="17780"/>
                </a:lnTo>
                <a:lnTo>
                  <a:pt x="55986" y="17067"/>
                </a:lnTo>
                <a:lnTo>
                  <a:pt x="55884" y="16924"/>
                </a:lnTo>
                <a:lnTo>
                  <a:pt x="55640" y="16721"/>
                </a:lnTo>
                <a:lnTo>
                  <a:pt x="55171" y="16558"/>
                </a:lnTo>
                <a:lnTo>
                  <a:pt x="54703" y="16598"/>
                </a:lnTo>
                <a:lnTo>
                  <a:pt x="54438" y="16741"/>
                </a:lnTo>
                <a:lnTo>
                  <a:pt x="54234" y="16945"/>
                </a:lnTo>
                <a:lnTo>
                  <a:pt x="54112" y="17270"/>
                </a:lnTo>
                <a:lnTo>
                  <a:pt x="54112" y="17454"/>
                </a:lnTo>
                <a:lnTo>
                  <a:pt x="54092" y="17759"/>
                </a:lnTo>
                <a:lnTo>
                  <a:pt x="53908" y="18452"/>
                </a:lnTo>
                <a:lnTo>
                  <a:pt x="53481" y="19511"/>
                </a:lnTo>
                <a:lnTo>
                  <a:pt x="53236" y="20122"/>
                </a:lnTo>
                <a:lnTo>
                  <a:pt x="52809" y="21262"/>
                </a:lnTo>
                <a:lnTo>
                  <a:pt x="52279" y="22362"/>
                </a:lnTo>
                <a:lnTo>
                  <a:pt x="51892" y="23034"/>
                </a:lnTo>
                <a:lnTo>
                  <a:pt x="50935" y="24235"/>
                </a:lnTo>
                <a:lnTo>
                  <a:pt x="49815" y="25233"/>
                </a:lnTo>
                <a:lnTo>
                  <a:pt x="48552" y="26089"/>
                </a:lnTo>
                <a:lnTo>
                  <a:pt x="47860" y="26455"/>
                </a:lnTo>
                <a:lnTo>
                  <a:pt x="47167" y="26822"/>
                </a:lnTo>
                <a:lnTo>
                  <a:pt x="45803" y="27351"/>
                </a:lnTo>
                <a:lnTo>
                  <a:pt x="45111" y="27555"/>
                </a:lnTo>
                <a:lnTo>
                  <a:pt x="45111" y="27555"/>
                </a:lnTo>
                <a:lnTo>
                  <a:pt x="45783" y="26537"/>
                </a:lnTo>
                <a:lnTo>
                  <a:pt x="47005" y="24459"/>
                </a:lnTo>
                <a:lnTo>
                  <a:pt x="48023" y="22260"/>
                </a:lnTo>
                <a:lnTo>
                  <a:pt x="48797" y="19979"/>
                </a:lnTo>
                <a:lnTo>
                  <a:pt x="49061" y="18818"/>
                </a:lnTo>
                <a:lnTo>
                  <a:pt x="49347" y="17352"/>
                </a:lnTo>
                <a:lnTo>
                  <a:pt x="49571" y="15132"/>
                </a:lnTo>
                <a:lnTo>
                  <a:pt x="49550" y="13645"/>
                </a:lnTo>
                <a:lnTo>
                  <a:pt x="49489" y="12912"/>
                </a:lnTo>
                <a:lnTo>
                  <a:pt x="49367" y="12138"/>
                </a:lnTo>
                <a:lnTo>
                  <a:pt x="48960" y="10672"/>
                </a:lnTo>
                <a:lnTo>
                  <a:pt x="48634" y="9959"/>
                </a:lnTo>
                <a:lnTo>
                  <a:pt x="48226" y="9287"/>
                </a:lnTo>
                <a:lnTo>
                  <a:pt x="47290" y="8106"/>
                </a:lnTo>
                <a:lnTo>
                  <a:pt x="46882" y="7454"/>
                </a:lnTo>
                <a:lnTo>
                  <a:pt x="46801" y="7312"/>
                </a:lnTo>
                <a:lnTo>
                  <a:pt x="46536" y="7108"/>
                </a:lnTo>
                <a:lnTo>
                  <a:pt x="46251" y="7006"/>
                </a:lnTo>
                <a:lnTo>
                  <a:pt x="45946" y="7006"/>
                </a:lnTo>
                <a:lnTo>
                  <a:pt x="45660" y="7108"/>
                </a:lnTo>
                <a:lnTo>
                  <a:pt x="45416" y="7291"/>
                </a:lnTo>
                <a:lnTo>
                  <a:pt x="45253" y="7536"/>
                </a:lnTo>
                <a:lnTo>
                  <a:pt x="45192" y="7862"/>
                </a:lnTo>
                <a:lnTo>
                  <a:pt x="45212" y="8045"/>
                </a:lnTo>
                <a:lnTo>
                  <a:pt x="45273" y="8411"/>
                </a:lnTo>
                <a:lnTo>
                  <a:pt x="45253" y="9226"/>
                </a:lnTo>
                <a:lnTo>
                  <a:pt x="45029" y="10468"/>
                </a:lnTo>
                <a:lnTo>
                  <a:pt x="44907" y="11222"/>
                </a:lnTo>
                <a:lnTo>
                  <a:pt x="44785" y="12505"/>
                </a:lnTo>
                <a:lnTo>
                  <a:pt x="44703" y="13768"/>
                </a:lnTo>
                <a:lnTo>
                  <a:pt x="44540" y="15173"/>
                </a:lnTo>
                <a:lnTo>
                  <a:pt x="43970" y="17861"/>
                </a:lnTo>
                <a:lnTo>
                  <a:pt x="43542" y="19205"/>
                </a:lnTo>
                <a:lnTo>
                  <a:pt x="43278" y="19959"/>
                </a:lnTo>
                <a:lnTo>
                  <a:pt x="42667" y="21384"/>
                </a:lnTo>
                <a:lnTo>
                  <a:pt x="41567" y="23462"/>
                </a:lnTo>
                <a:lnTo>
                  <a:pt x="39815" y="26028"/>
                </a:lnTo>
                <a:lnTo>
                  <a:pt x="37820" y="28431"/>
                </a:lnTo>
                <a:lnTo>
                  <a:pt x="36740" y="29571"/>
                </a:lnTo>
                <a:lnTo>
                  <a:pt x="35172" y="31099"/>
                </a:lnTo>
                <a:lnTo>
                  <a:pt x="31934" y="34031"/>
                </a:lnTo>
                <a:lnTo>
                  <a:pt x="30345" y="35518"/>
                </a:lnTo>
                <a:lnTo>
                  <a:pt x="30488" y="35070"/>
                </a:lnTo>
                <a:lnTo>
                  <a:pt x="30631" y="34601"/>
                </a:lnTo>
                <a:lnTo>
                  <a:pt x="31262" y="32728"/>
                </a:lnTo>
                <a:lnTo>
                  <a:pt x="32688" y="29021"/>
                </a:lnTo>
                <a:lnTo>
                  <a:pt x="33482" y="27188"/>
                </a:lnTo>
                <a:lnTo>
                  <a:pt x="33828" y="26415"/>
                </a:lnTo>
                <a:lnTo>
                  <a:pt x="34520" y="24765"/>
                </a:lnTo>
                <a:lnTo>
                  <a:pt x="35009" y="23075"/>
                </a:lnTo>
                <a:lnTo>
                  <a:pt x="35192" y="21771"/>
                </a:lnTo>
                <a:lnTo>
                  <a:pt x="35172" y="20895"/>
                </a:lnTo>
                <a:lnTo>
                  <a:pt x="35111" y="20468"/>
                </a:lnTo>
                <a:lnTo>
                  <a:pt x="35600" y="20244"/>
                </a:lnTo>
                <a:lnTo>
                  <a:pt x="36516" y="19694"/>
                </a:lnTo>
                <a:lnTo>
                  <a:pt x="37351" y="19022"/>
                </a:lnTo>
                <a:lnTo>
                  <a:pt x="38125" y="18248"/>
                </a:lnTo>
                <a:lnTo>
                  <a:pt x="38797" y="17372"/>
                </a:lnTo>
                <a:lnTo>
                  <a:pt x="39408" y="16456"/>
                </a:lnTo>
                <a:lnTo>
                  <a:pt x="39897" y="15478"/>
                </a:lnTo>
                <a:lnTo>
                  <a:pt x="40304" y="14501"/>
                </a:lnTo>
                <a:lnTo>
                  <a:pt x="40447" y="14012"/>
                </a:lnTo>
                <a:lnTo>
                  <a:pt x="40650" y="13279"/>
                </a:lnTo>
                <a:lnTo>
                  <a:pt x="40936" y="11772"/>
                </a:lnTo>
                <a:lnTo>
                  <a:pt x="41058" y="10244"/>
                </a:lnTo>
                <a:lnTo>
                  <a:pt x="41058" y="8676"/>
                </a:lnTo>
                <a:lnTo>
                  <a:pt x="40874" y="6334"/>
                </a:lnTo>
                <a:lnTo>
                  <a:pt x="40325" y="3259"/>
                </a:lnTo>
                <a:lnTo>
                  <a:pt x="39958" y="1793"/>
                </a:lnTo>
                <a:lnTo>
                  <a:pt x="39815" y="1365"/>
                </a:lnTo>
                <a:lnTo>
                  <a:pt x="39306" y="693"/>
                </a:lnTo>
                <a:lnTo>
                  <a:pt x="38594" y="245"/>
                </a:lnTo>
                <a:lnTo>
                  <a:pt x="37779" y="21"/>
                </a:lnTo>
                <a:lnTo>
                  <a:pt x="36944" y="62"/>
                </a:lnTo>
                <a:lnTo>
                  <a:pt x="36211" y="326"/>
                </a:lnTo>
                <a:lnTo>
                  <a:pt x="35641" y="856"/>
                </a:lnTo>
                <a:lnTo>
                  <a:pt x="35396" y="1426"/>
                </a:lnTo>
                <a:lnTo>
                  <a:pt x="35335" y="1874"/>
                </a:lnTo>
                <a:lnTo>
                  <a:pt x="35335" y="2139"/>
                </a:lnTo>
                <a:lnTo>
                  <a:pt x="35559" y="4420"/>
                </a:lnTo>
                <a:lnTo>
                  <a:pt x="35987" y="7862"/>
                </a:lnTo>
                <a:lnTo>
                  <a:pt x="36048" y="9593"/>
                </a:lnTo>
                <a:lnTo>
                  <a:pt x="36007" y="10753"/>
                </a:lnTo>
                <a:lnTo>
                  <a:pt x="35926" y="11324"/>
                </a:lnTo>
                <a:lnTo>
                  <a:pt x="35824" y="11853"/>
                </a:lnTo>
                <a:lnTo>
                  <a:pt x="35111" y="13625"/>
                </a:lnTo>
                <a:lnTo>
                  <a:pt x="34337" y="14989"/>
                </a:lnTo>
                <a:lnTo>
                  <a:pt x="33747" y="15662"/>
                </a:lnTo>
                <a:lnTo>
                  <a:pt x="33278" y="15926"/>
                </a:lnTo>
                <a:lnTo>
                  <a:pt x="32973" y="15987"/>
                </a:lnTo>
                <a:lnTo>
                  <a:pt x="32667" y="15926"/>
                </a:lnTo>
                <a:lnTo>
                  <a:pt x="32362" y="15723"/>
                </a:lnTo>
                <a:lnTo>
                  <a:pt x="32199" y="15560"/>
                </a:lnTo>
                <a:lnTo>
                  <a:pt x="32077" y="15376"/>
                </a:lnTo>
                <a:lnTo>
                  <a:pt x="31873" y="14969"/>
                </a:lnTo>
                <a:lnTo>
                  <a:pt x="31730" y="14236"/>
                </a:lnTo>
                <a:lnTo>
                  <a:pt x="31812" y="12647"/>
                </a:lnTo>
                <a:lnTo>
                  <a:pt x="31914" y="11731"/>
                </a:lnTo>
                <a:lnTo>
                  <a:pt x="31995" y="10591"/>
                </a:lnTo>
                <a:lnTo>
                  <a:pt x="31954" y="8880"/>
                </a:lnTo>
                <a:lnTo>
                  <a:pt x="31812" y="7760"/>
                </a:lnTo>
                <a:lnTo>
                  <a:pt x="31710" y="7189"/>
                </a:lnTo>
                <a:lnTo>
                  <a:pt x="31466" y="6130"/>
                </a:lnTo>
                <a:lnTo>
                  <a:pt x="30895" y="4501"/>
                </a:lnTo>
                <a:lnTo>
                  <a:pt x="30407" y="3463"/>
                </a:lnTo>
                <a:lnTo>
                  <a:pt x="29816" y="2485"/>
                </a:lnTo>
                <a:lnTo>
                  <a:pt x="29124" y="1609"/>
                </a:lnTo>
                <a:lnTo>
                  <a:pt x="28309" y="876"/>
                </a:lnTo>
                <a:lnTo>
                  <a:pt x="27352" y="286"/>
                </a:lnTo>
                <a:lnTo>
                  <a:pt x="26822" y="82"/>
                </a:lnTo>
                <a:lnTo>
                  <a:pt x="26619" y="21"/>
                </a:lnTo>
                <a:lnTo>
                  <a:pt x="262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396;p36"/>
          <p:cNvGrpSpPr/>
          <p:nvPr/>
        </p:nvGrpSpPr>
        <p:grpSpPr>
          <a:xfrm>
            <a:off x="6839064" y="3492534"/>
            <a:ext cx="2744233" cy="2237253"/>
            <a:chOff x="-445944" y="3239950"/>
            <a:chExt cx="2744233" cy="2237253"/>
          </a:xfrm>
        </p:grpSpPr>
        <p:sp>
          <p:nvSpPr>
            <p:cNvPr id="397" name="Google Shape;397;p36"/>
            <p:cNvSpPr/>
            <p:nvPr/>
          </p:nvSpPr>
          <p:spPr>
            <a:xfrm rot="415033">
              <a:off x="-354416" y="3724961"/>
              <a:ext cx="1655283" cy="1620000"/>
            </a:xfrm>
            <a:custGeom>
              <a:avLst/>
              <a:gdLst/>
              <a:ahLst/>
              <a:cxnLst/>
              <a:rect l="l" t="t" r="r" b="b"/>
              <a:pathLst>
                <a:path w="26741" h="26171" extrusionOk="0">
                  <a:moveTo>
                    <a:pt x="14908" y="1"/>
                  </a:moveTo>
                  <a:lnTo>
                    <a:pt x="13747" y="82"/>
                  </a:lnTo>
                  <a:lnTo>
                    <a:pt x="12586" y="286"/>
                  </a:lnTo>
                  <a:lnTo>
                    <a:pt x="11405" y="612"/>
                  </a:lnTo>
                  <a:lnTo>
                    <a:pt x="9674" y="1263"/>
                  </a:lnTo>
                  <a:lnTo>
                    <a:pt x="7393" y="2363"/>
                  </a:lnTo>
                  <a:lnTo>
                    <a:pt x="6293" y="2954"/>
                  </a:lnTo>
                  <a:lnTo>
                    <a:pt x="5214" y="3544"/>
                  </a:lnTo>
                  <a:lnTo>
                    <a:pt x="3299" y="4725"/>
                  </a:lnTo>
                  <a:lnTo>
                    <a:pt x="2505" y="5336"/>
                  </a:lnTo>
                  <a:lnTo>
                    <a:pt x="2077" y="5683"/>
                  </a:lnTo>
                  <a:lnTo>
                    <a:pt x="1344" y="6395"/>
                  </a:lnTo>
                  <a:lnTo>
                    <a:pt x="774" y="7129"/>
                  </a:lnTo>
                  <a:lnTo>
                    <a:pt x="346" y="7903"/>
                  </a:lnTo>
                  <a:lnTo>
                    <a:pt x="82" y="8737"/>
                  </a:lnTo>
                  <a:lnTo>
                    <a:pt x="0" y="9593"/>
                  </a:lnTo>
                  <a:lnTo>
                    <a:pt x="102" y="10509"/>
                  </a:lnTo>
                  <a:lnTo>
                    <a:pt x="407" y="11507"/>
                  </a:lnTo>
                  <a:lnTo>
                    <a:pt x="652" y="12037"/>
                  </a:lnTo>
                  <a:lnTo>
                    <a:pt x="754" y="12220"/>
                  </a:lnTo>
                  <a:lnTo>
                    <a:pt x="855" y="12424"/>
                  </a:lnTo>
                  <a:lnTo>
                    <a:pt x="937" y="12587"/>
                  </a:lnTo>
                  <a:lnTo>
                    <a:pt x="1018" y="12749"/>
                  </a:lnTo>
                  <a:lnTo>
                    <a:pt x="1039" y="12811"/>
                  </a:lnTo>
                  <a:lnTo>
                    <a:pt x="1079" y="12851"/>
                  </a:lnTo>
                  <a:lnTo>
                    <a:pt x="1161" y="13035"/>
                  </a:lnTo>
                  <a:lnTo>
                    <a:pt x="1283" y="13218"/>
                  </a:lnTo>
                  <a:lnTo>
                    <a:pt x="1405" y="13442"/>
                  </a:lnTo>
                  <a:lnTo>
                    <a:pt x="1548" y="13666"/>
                  </a:lnTo>
                  <a:lnTo>
                    <a:pt x="1629" y="13809"/>
                  </a:lnTo>
                  <a:lnTo>
                    <a:pt x="1711" y="13931"/>
                  </a:lnTo>
                  <a:lnTo>
                    <a:pt x="2444" y="15051"/>
                  </a:lnTo>
                  <a:lnTo>
                    <a:pt x="3259" y="16130"/>
                  </a:lnTo>
                  <a:lnTo>
                    <a:pt x="3421" y="16354"/>
                  </a:lnTo>
                  <a:lnTo>
                    <a:pt x="3625" y="16578"/>
                  </a:lnTo>
                  <a:lnTo>
                    <a:pt x="3666" y="16639"/>
                  </a:lnTo>
                  <a:lnTo>
                    <a:pt x="3707" y="16700"/>
                  </a:lnTo>
                  <a:lnTo>
                    <a:pt x="3808" y="16823"/>
                  </a:lnTo>
                  <a:lnTo>
                    <a:pt x="3910" y="16945"/>
                  </a:lnTo>
                  <a:lnTo>
                    <a:pt x="4195" y="17291"/>
                  </a:lnTo>
                  <a:lnTo>
                    <a:pt x="4501" y="17637"/>
                  </a:lnTo>
                  <a:lnTo>
                    <a:pt x="4664" y="17821"/>
                  </a:lnTo>
                  <a:lnTo>
                    <a:pt x="4827" y="18004"/>
                  </a:lnTo>
                  <a:lnTo>
                    <a:pt x="5153" y="18350"/>
                  </a:lnTo>
                  <a:lnTo>
                    <a:pt x="5458" y="18676"/>
                  </a:lnTo>
                  <a:lnTo>
                    <a:pt x="5458" y="18696"/>
                  </a:lnTo>
                  <a:lnTo>
                    <a:pt x="5906" y="19144"/>
                  </a:lnTo>
                  <a:lnTo>
                    <a:pt x="6354" y="19592"/>
                  </a:lnTo>
                  <a:lnTo>
                    <a:pt x="6517" y="19776"/>
                  </a:lnTo>
                  <a:lnTo>
                    <a:pt x="6700" y="19939"/>
                  </a:lnTo>
                  <a:lnTo>
                    <a:pt x="7108" y="20325"/>
                  </a:lnTo>
                  <a:lnTo>
                    <a:pt x="7515" y="20712"/>
                  </a:lnTo>
                  <a:lnTo>
                    <a:pt x="7820" y="20998"/>
                  </a:lnTo>
                  <a:lnTo>
                    <a:pt x="8126" y="21283"/>
                  </a:lnTo>
                  <a:lnTo>
                    <a:pt x="8126" y="21303"/>
                  </a:lnTo>
                  <a:lnTo>
                    <a:pt x="8146" y="21303"/>
                  </a:lnTo>
                  <a:lnTo>
                    <a:pt x="8146" y="21323"/>
                  </a:lnTo>
                  <a:lnTo>
                    <a:pt x="8167" y="21323"/>
                  </a:lnTo>
                  <a:lnTo>
                    <a:pt x="8493" y="21629"/>
                  </a:lnTo>
                  <a:lnTo>
                    <a:pt x="8839" y="21934"/>
                  </a:lnTo>
                  <a:lnTo>
                    <a:pt x="9185" y="22240"/>
                  </a:lnTo>
                  <a:lnTo>
                    <a:pt x="9531" y="22545"/>
                  </a:lnTo>
                  <a:lnTo>
                    <a:pt x="9877" y="22851"/>
                  </a:lnTo>
                  <a:lnTo>
                    <a:pt x="10224" y="23156"/>
                  </a:lnTo>
                  <a:lnTo>
                    <a:pt x="10387" y="23278"/>
                  </a:lnTo>
                  <a:lnTo>
                    <a:pt x="10529" y="23421"/>
                  </a:lnTo>
                  <a:lnTo>
                    <a:pt x="10651" y="23523"/>
                  </a:lnTo>
                  <a:lnTo>
                    <a:pt x="10773" y="23625"/>
                  </a:lnTo>
                  <a:lnTo>
                    <a:pt x="11038" y="23828"/>
                  </a:lnTo>
                  <a:lnTo>
                    <a:pt x="11283" y="24032"/>
                  </a:lnTo>
                  <a:lnTo>
                    <a:pt x="11425" y="24134"/>
                  </a:lnTo>
                  <a:lnTo>
                    <a:pt x="11588" y="24236"/>
                  </a:lnTo>
                  <a:lnTo>
                    <a:pt x="11792" y="24399"/>
                  </a:lnTo>
                  <a:lnTo>
                    <a:pt x="12036" y="24562"/>
                  </a:lnTo>
                  <a:lnTo>
                    <a:pt x="12138" y="24643"/>
                  </a:lnTo>
                  <a:lnTo>
                    <a:pt x="12260" y="24704"/>
                  </a:lnTo>
                  <a:lnTo>
                    <a:pt x="12403" y="24806"/>
                  </a:lnTo>
                  <a:lnTo>
                    <a:pt x="12566" y="24887"/>
                  </a:lnTo>
                  <a:lnTo>
                    <a:pt x="12688" y="24969"/>
                  </a:lnTo>
                  <a:lnTo>
                    <a:pt x="12810" y="25050"/>
                  </a:lnTo>
                  <a:lnTo>
                    <a:pt x="12830" y="25071"/>
                  </a:lnTo>
                  <a:lnTo>
                    <a:pt x="12851" y="25071"/>
                  </a:lnTo>
                  <a:lnTo>
                    <a:pt x="12871" y="25091"/>
                  </a:lnTo>
                  <a:lnTo>
                    <a:pt x="12891" y="25091"/>
                  </a:lnTo>
                  <a:lnTo>
                    <a:pt x="12932" y="25132"/>
                  </a:lnTo>
                  <a:lnTo>
                    <a:pt x="12973" y="25132"/>
                  </a:lnTo>
                  <a:lnTo>
                    <a:pt x="13116" y="25213"/>
                  </a:lnTo>
                  <a:lnTo>
                    <a:pt x="13258" y="25295"/>
                  </a:lnTo>
                  <a:lnTo>
                    <a:pt x="13299" y="25315"/>
                  </a:lnTo>
                  <a:lnTo>
                    <a:pt x="13340" y="25335"/>
                  </a:lnTo>
                  <a:lnTo>
                    <a:pt x="13543" y="25437"/>
                  </a:lnTo>
                  <a:lnTo>
                    <a:pt x="13747" y="25519"/>
                  </a:lnTo>
                  <a:lnTo>
                    <a:pt x="13910" y="25600"/>
                  </a:lnTo>
                  <a:lnTo>
                    <a:pt x="14073" y="25661"/>
                  </a:lnTo>
                  <a:lnTo>
                    <a:pt x="14175" y="25702"/>
                  </a:lnTo>
                  <a:lnTo>
                    <a:pt x="14276" y="25743"/>
                  </a:lnTo>
                  <a:lnTo>
                    <a:pt x="14826" y="25906"/>
                  </a:lnTo>
                  <a:lnTo>
                    <a:pt x="15967" y="26130"/>
                  </a:lnTo>
                  <a:lnTo>
                    <a:pt x="16598" y="26170"/>
                  </a:lnTo>
                  <a:lnTo>
                    <a:pt x="17026" y="26170"/>
                  </a:lnTo>
                  <a:lnTo>
                    <a:pt x="17901" y="26089"/>
                  </a:lnTo>
                  <a:lnTo>
                    <a:pt x="19184" y="25804"/>
                  </a:lnTo>
                  <a:lnTo>
                    <a:pt x="20854" y="25111"/>
                  </a:lnTo>
                  <a:lnTo>
                    <a:pt x="22402" y="24134"/>
                  </a:lnTo>
                  <a:lnTo>
                    <a:pt x="23115" y="23543"/>
                  </a:lnTo>
                  <a:lnTo>
                    <a:pt x="23665" y="23034"/>
                  </a:lnTo>
                  <a:lnTo>
                    <a:pt x="24622" y="21934"/>
                  </a:lnTo>
                  <a:lnTo>
                    <a:pt x="25009" y="21344"/>
                  </a:lnTo>
                  <a:lnTo>
                    <a:pt x="25294" y="20896"/>
                  </a:lnTo>
                  <a:lnTo>
                    <a:pt x="25763" y="19959"/>
                  </a:lnTo>
                  <a:lnTo>
                    <a:pt x="26292" y="18533"/>
                  </a:lnTo>
                  <a:lnTo>
                    <a:pt x="26516" y="17576"/>
                  </a:lnTo>
                  <a:lnTo>
                    <a:pt x="26679" y="16599"/>
                  </a:lnTo>
                  <a:lnTo>
                    <a:pt x="26740" y="15621"/>
                  </a:lnTo>
                  <a:lnTo>
                    <a:pt x="26740" y="14929"/>
                  </a:lnTo>
                  <a:lnTo>
                    <a:pt x="26659" y="13544"/>
                  </a:lnTo>
                  <a:lnTo>
                    <a:pt x="26557" y="12872"/>
                  </a:lnTo>
                  <a:lnTo>
                    <a:pt x="26435" y="12118"/>
                  </a:lnTo>
                  <a:lnTo>
                    <a:pt x="26048" y="10611"/>
                  </a:lnTo>
                  <a:lnTo>
                    <a:pt x="25803" y="9878"/>
                  </a:lnTo>
                  <a:lnTo>
                    <a:pt x="25579" y="9308"/>
                  </a:lnTo>
                  <a:lnTo>
                    <a:pt x="25355" y="8737"/>
                  </a:lnTo>
                  <a:lnTo>
                    <a:pt x="25274" y="8554"/>
                  </a:lnTo>
                  <a:lnTo>
                    <a:pt x="25192" y="8371"/>
                  </a:lnTo>
                  <a:lnTo>
                    <a:pt x="24642" y="7292"/>
                  </a:lnTo>
                  <a:lnTo>
                    <a:pt x="23991" y="6253"/>
                  </a:lnTo>
                  <a:lnTo>
                    <a:pt x="23482" y="5479"/>
                  </a:lnTo>
                  <a:lnTo>
                    <a:pt x="22300" y="4053"/>
                  </a:lnTo>
                  <a:lnTo>
                    <a:pt x="21649" y="3381"/>
                  </a:lnTo>
                  <a:lnTo>
                    <a:pt x="21302" y="3056"/>
                  </a:lnTo>
                  <a:lnTo>
                    <a:pt x="20936" y="2730"/>
                  </a:lnTo>
                  <a:lnTo>
                    <a:pt x="20712" y="2526"/>
                  </a:lnTo>
                  <a:lnTo>
                    <a:pt x="20468" y="2322"/>
                  </a:lnTo>
                  <a:lnTo>
                    <a:pt x="19958" y="1915"/>
                  </a:lnTo>
                  <a:lnTo>
                    <a:pt x="18818" y="1141"/>
                  </a:lnTo>
                  <a:lnTo>
                    <a:pt x="17576" y="530"/>
                  </a:lnTo>
                  <a:lnTo>
                    <a:pt x="16211" y="143"/>
                  </a:lnTo>
                  <a:lnTo>
                    <a:pt x="15478" y="41"/>
                  </a:lnTo>
                  <a:lnTo>
                    <a:pt x="149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rot="415033">
              <a:off x="-113572" y="3943015"/>
              <a:ext cx="1330057" cy="1003532"/>
            </a:xfrm>
            <a:custGeom>
              <a:avLst/>
              <a:gdLst/>
              <a:ahLst/>
              <a:cxnLst/>
              <a:rect l="l" t="t" r="r" b="b"/>
              <a:pathLst>
                <a:path w="21487" h="16212" extrusionOk="0">
                  <a:moveTo>
                    <a:pt x="17943" y="0"/>
                  </a:moveTo>
                  <a:lnTo>
                    <a:pt x="16782" y="1426"/>
                  </a:lnTo>
                  <a:lnTo>
                    <a:pt x="14236" y="4135"/>
                  </a:lnTo>
                  <a:lnTo>
                    <a:pt x="11426" y="6619"/>
                  </a:lnTo>
                  <a:lnTo>
                    <a:pt x="8412" y="8859"/>
                  </a:lnTo>
                  <a:lnTo>
                    <a:pt x="6803" y="9878"/>
                  </a:lnTo>
                  <a:lnTo>
                    <a:pt x="5173" y="10876"/>
                  </a:lnTo>
                  <a:lnTo>
                    <a:pt x="1772" y="12586"/>
                  </a:lnTo>
                  <a:lnTo>
                    <a:pt x="1" y="13319"/>
                  </a:lnTo>
                  <a:lnTo>
                    <a:pt x="102" y="13442"/>
                  </a:lnTo>
                  <a:lnTo>
                    <a:pt x="204" y="13564"/>
                  </a:lnTo>
                  <a:lnTo>
                    <a:pt x="489" y="13910"/>
                  </a:lnTo>
                  <a:lnTo>
                    <a:pt x="795" y="14256"/>
                  </a:lnTo>
                  <a:lnTo>
                    <a:pt x="958" y="14440"/>
                  </a:lnTo>
                  <a:lnTo>
                    <a:pt x="1121" y="14623"/>
                  </a:lnTo>
                  <a:lnTo>
                    <a:pt x="1447" y="14969"/>
                  </a:lnTo>
                  <a:lnTo>
                    <a:pt x="1752" y="15295"/>
                  </a:lnTo>
                  <a:lnTo>
                    <a:pt x="1752" y="15315"/>
                  </a:lnTo>
                  <a:lnTo>
                    <a:pt x="2200" y="15763"/>
                  </a:lnTo>
                  <a:lnTo>
                    <a:pt x="2648" y="16211"/>
                  </a:lnTo>
                  <a:lnTo>
                    <a:pt x="4359" y="15641"/>
                  </a:lnTo>
                  <a:lnTo>
                    <a:pt x="7719" y="14317"/>
                  </a:lnTo>
                  <a:lnTo>
                    <a:pt x="9369" y="13564"/>
                  </a:lnTo>
                  <a:lnTo>
                    <a:pt x="10041" y="13258"/>
                  </a:lnTo>
                  <a:lnTo>
                    <a:pt x="10672" y="12953"/>
                  </a:lnTo>
                  <a:lnTo>
                    <a:pt x="12179" y="12159"/>
                  </a:lnTo>
                  <a:lnTo>
                    <a:pt x="15092" y="10407"/>
                  </a:lnTo>
                  <a:lnTo>
                    <a:pt x="17821" y="8411"/>
                  </a:lnTo>
                  <a:lnTo>
                    <a:pt x="20346" y="6191"/>
                  </a:lnTo>
                  <a:lnTo>
                    <a:pt x="21486" y="4990"/>
                  </a:lnTo>
                  <a:lnTo>
                    <a:pt x="20936" y="3911"/>
                  </a:lnTo>
                  <a:lnTo>
                    <a:pt x="20285" y="2872"/>
                  </a:lnTo>
                  <a:lnTo>
                    <a:pt x="19776" y="2098"/>
                  </a:lnTo>
                  <a:lnTo>
                    <a:pt x="18594" y="672"/>
                  </a:lnTo>
                  <a:lnTo>
                    <a:pt x="17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 rot="415033">
              <a:off x="115221" y="4364747"/>
              <a:ext cx="1151041" cy="941755"/>
            </a:xfrm>
            <a:custGeom>
              <a:avLst/>
              <a:gdLst/>
              <a:ahLst/>
              <a:cxnLst/>
              <a:rect l="l" t="t" r="r" b="b"/>
              <a:pathLst>
                <a:path w="18595" h="15214" extrusionOk="0">
                  <a:moveTo>
                    <a:pt x="17657" y="1"/>
                  </a:moveTo>
                  <a:lnTo>
                    <a:pt x="16435" y="1141"/>
                  </a:lnTo>
                  <a:lnTo>
                    <a:pt x="13890" y="3300"/>
                  </a:lnTo>
                  <a:lnTo>
                    <a:pt x="11181" y="5337"/>
                  </a:lnTo>
                  <a:lnTo>
                    <a:pt x="8330" y="7210"/>
                  </a:lnTo>
                  <a:lnTo>
                    <a:pt x="6843" y="8086"/>
                  </a:lnTo>
                  <a:lnTo>
                    <a:pt x="6517" y="8269"/>
                  </a:lnTo>
                  <a:lnTo>
                    <a:pt x="6171" y="8453"/>
                  </a:lnTo>
                  <a:lnTo>
                    <a:pt x="4664" y="9267"/>
                  </a:lnTo>
                  <a:lnTo>
                    <a:pt x="1568" y="10754"/>
                  </a:lnTo>
                  <a:lnTo>
                    <a:pt x="0" y="11426"/>
                  </a:lnTo>
                  <a:lnTo>
                    <a:pt x="0" y="11446"/>
                  </a:lnTo>
                  <a:lnTo>
                    <a:pt x="21" y="11446"/>
                  </a:lnTo>
                  <a:lnTo>
                    <a:pt x="347" y="11752"/>
                  </a:lnTo>
                  <a:lnTo>
                    <a:pt x="693" y="12057"/>
                  </a:lnTo>
                  <a:lnTo>
                    <a:pt x="1039" y="12363"/>
                  </a:lnTo>
                  <a:lnTo>
                    <a:pt x="1385" y="12668"/>
                  </a:lnTo>
                  <a:lnTo>
                    <a:pt x="1731" y="12974"/>
                  </a:lnTo>
                  <a:lnTo>
                    <a:pt x="2078" y="13279"/>
                  </a:lnTo>
                  <a:lnTo>
                    <a:pt x="2241" y="13401"/>
                  </a:lnTo>
                  <a:lnTo>
                    <a:pt x="2383" y="13544"/>
                  </a:lnTo>
                  <a:lnTo>
                    <a:pt x="2505" y="13646"/>
                  </a:lnTo>
                  <a:lnTo>
                    <a:pt x="2627" y="13748"/>
                  </a:lnTo>
                  <a:lnTo>
                    <a:pt x="2892" y="13951"/>
                  </a:lnTo>
                  <a:lnTo>
                    <a:pt x="3137" y="14155"/>
                  </a:lnTo>
                  <a:lnTo>
                    <a:pt x="3279" y="14257"/>
                  </a:lnTo>
                  <a:lnTo>
                    <a:pt x="3442" y="14359"/>
                  </a:lnTo>
                  <a:lnTo>
                    <a:pt x="3646" y="14522"/>
                  </a:lnTo>
                  <a:lnTo>
                    <a:pt x="3890" y="14685"/>
                  </a:lnTo>
                  <a:lnTo>
                    <a:pt x="3992" y="14766"/>
                  </a:lnTo>
                  <a:lnTo>
                    <a:pt x="4114" y="14827"/>
                  </a:lnTo>
                  <a:lnTo>
                    <a:pt x="4257" y="14929"/>
                  </a:lnTo>
                  <a:lnTo>
                    <a:pt x="4420" y="15010"/>
                  </a:lnTo>
                  <a:lnTo>
                    <a:pt x="4542" y="15092"/>
                  </a:lnTo>
                  <a:lnTo>
                    <a:pt x="4664" y="15173"/>
                  </a:lnTo>
                  <a:lnTo>
                    <a:pt x="4684" y="15194"/>
                  </a:lnTo>
                  <a:lnTo>
                    <a:pt x="4705" y="15194"/>
                  </a:lnTo>
                  <a:lnTo>
                    <a:pt x="4725" y="15214"/>
                  </a:lnTo>
                  <a:lnTo>
                    <a:pt x="4745" y="15214"/>
                  </a:lnTo>
                  <a:lnTo>
                    <a:pt x="5967" y="14766"/>
                  </a:lnTo>
                  <a:lnTo>
                    <a:pt x="7149" y="14257"/>
                  </a:lnTo>
                  <a:lnTo>
                    <a:pt x="8187" y="13788"/>
                  </a:lnTo>
                  <a:lnTo>
                    <a:pt x="10203" y="12791"/>
                  </a:lnTo>
                  <a:lnTo>
                    <a:pt x="11181" y="12261"/>
                  </a:lnTo>
                  <a:lnTo>
                    <a:pt x="13034" y="11202"/>
                  </a:lnTo>
                  <a:lnTo>
                    <a:pt x="16619" y="8921"/>
                  </a:lnTo>
                  <a:lnTo>
                    <a:pt x="18370" y="7699"/>
                  </a:lnTo>
                  <a:lnTo>
                    <a:pt x="18533" y="6722"/>
                  </a:lnTo>
                  <a:lnTo>
                    <a:pt x="18594" y="5744"/>
                  </a:lnTo>
                  <a:lnTo>
                    <a:pt x="18594" y="5052"/>
                  </a:lnTo>
                  <a:lnTo>
                    <a:pt x="18513" y="3667"/>
                  </a:lnTo>
                  <a:lnTo>
                    <a:pt x="18411" y="2995"/>
                  </a:lnTo>
                  <a:lnTo>
                    <a:pt x="18289" y="2241"/>
                  </a:lnTo>
                  <a:lnTo>
                    <a:pt x="17902" y="734"/>
                  </a:lnTo>
                  <a:lnTo>
                    <a:pt x="176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 rot="415033">
              <a:off x="-188384" y="3775826"/>
              <a:ext cx="839619" cy="636709"/>
            </a:xfrm>
            <a:custGeom>
              <a:avLst/>
              <a:gdLst/>
              <a:ahLst/>
              <a:cxnLst/>
              <a:rect l="l" t="t" r="r" b="b"/>
              <a:pathLst>
                <a:path w="13564" h="10286" extrusionOk="0">
                  <a:moveTo>
                    <a:pt x="12260" y="1"/>
                  </a:moveTo>
                  <a:lnTo>
                    <a:pt x="11385" y="103"/>
                  </a:lnTo>
                  <a:lnTo>
                    <a:pt x="10509" y="408"/>
                  </a:lnTo>
                  <a:lnTo>
                    <a:pt x="10122" y="591"/>
                  </a:lnTo>
                  <a:lnTo>
                    <a:pt x="8859" y="1182"/>
                  </a:lnTo>
                  <a:lnTo>
                    <a:pt x="6171" y="2445"/>
                  </a:lnTo>
                  <a:lnTo>
                    <a:pt x="4216" y="3544"/>
                  </a:lnTo>
                  <a:lnTo>
                    <a:pt x="2994" y="4379"/>
                  </a:lnTo>
                  <a:lnTo>
                    <a:pt x="1894" y="5337"/>
                  </a:lnTo>
                  <a:lnTo>
                    <a:pt x="937" y="6416"/>
                  </a:lnTo>
                  <a:lnTo>
                    <a:pt x="530" y="7027"/>
                  </a:lnTo>
                  <a:lnTo>
                    <a:pt x="245" y="7536"/>
                  </a:lnTo>
                  <a:lnTo>
                    <a:pt x="0" y="8391"/>
                  </a:lnTo>
                  <a:lnTo>
                    <a:pt x="41" y="8982"/>
                  </a:lnTo>
                  <a:lnTo>
                    <a:pt x="143" y="9267"/>
                  </a:lnTo>
                  <a:lnTo>
                    <a:pt x="265" y="9491"/>
                  </a:lnTo>
                  <a:lnTo>
                    <a:pt x="571" y="9837"/>
                  </a:lnTo>
                  <a:lnTo>
                    <a:pt x="937" y="10082"/>
                  </a:lnTo>
                  <a:lnTo>
                    <a:pt x="1365" y="10224"/>
                  </a:lnTo>
                  <a:lnTo>
                    <a:pt x="1568" y="10265"/>
                  </a:lnTo>
                  <a:lnTo>
                    <a:pt x="1996" y="10285"/>
                  </a:lnTo>
                  <a:lnTo>
                    <a:pt x="2790" y="10102"/>
                  </a:lnTo>
                  <a:lnTo>
                    <a:pt x="3177" y="9960"/>
                  </a:lnTo>
                  <a:lnTo>
                    <a:pt x="4297" y="9532"/>
                  </a:lnTo>
                  <a:lnTo>
                    <a:pt x="6456" y="8493"/>
                  </a:lnTo>
                  <a:lnTo>
                    <a:pt x="8513" y="7231"/>
                  </a:lnTo>
                  <a:lnTo>
                    <a:pt x="10468" y="5805"/>
                  </a:lnTo>
                  <a:lnTo>
                    <a:pt x="11385" y="5011"/>
                  </a:lnTo>
                  <a:lnTo>
                    <a:pt x="11853" y="4583"/>
                  </a:lnTo>
                  <a:lnTo>
                    <a:pt x="12708" y="3585"/>
                  </a:lnTo>
                  <a:lnTo>
                    <a:pt x="13197" y="2750"/>
                  </a:lnTo>
                  <a:lnTo>
                    <a:pt x="13421" y="2139"/>
                  </a:lnTo>
                  <a:lnTo>
                    <a:pt x="13564" y="1508"/>
                  </a:lnTo>
                  <a:lnTo>
                    <a:pt x="13564" y="836"/>
                  </a:lnTo>
                  <a:lnTo>
                    <a:pt x="13523" y="490"/>
                  </a:lnTo>
                  <a:lnTo>
                    <a:pt x="13319" y="327"/>
                  </a:lnTo>
                  <a:lnTo>
                    <a:pt x="12912" y="143"/>
                  </a:lnTo>
                  <a:lnTo>
                    <a:pt x="122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 rot="415033">
              <a:off x="696226" y="3321680"/>
              <a:ext cx="1482580" cy="2073793"/>
            </a:xfrm>
            <a:custGeom>
              <a:avLst/>
              <a:gdLst/>
              <a:ahLst/>
              <a:cxnLst/>
              <a:rect l="l" t="t" r="r" b="b"/>
              <a:pathLst>
                <a:path w="23951" h="33502" extrusionOk="0">
                  <a:moveTo>
                    <a:pt x="12851" y="0"/>
                  </a:moveTo>
                  <a:lnTo>
                    <a:pt x="10306" y="41"/>
                  </a:lnTo>
                  <a:lnTo>
                    <a:pt x="9043" y="123"/>
                  </a:lnTo>
                  <a:lnTo>
                    <a:pt x="7801" y="204"/>
                  </a:lnTo>
                  <a:lnTo>
                    <a:pt x="5560" y="550"/>
                  </a:lnTo>
                  <a:lnTo>
                    <a:pt x="4562" y="815"/>
                  </a:lnTo>
                  <a:lnTo>
                    <a:pt x="4033" y="978"/>
                  </a:lnTo>
                  <a:lnTo>
                    <a:pt x="3076" y="1406"/>
                  </a:lnTo>
                  <a:lnTo>
                    <a:pt x="2220" y="1935"/>
                  </a:lnTo>
                  <a:lnTo>
                    <a:pt x="1487" y="2607"/>
                  </a:lnTo>
                  <a:lnTo>
                    <a:pt x="897" y="3401"/>
                  </a:lnTo>
                  <a:lnTo>
                    <a:pt x="449" y="4359"/>
                  </a:lnTo>
                  <a:lnTo>
                    <a:pt x="163" y="5479"/>
                  </a:lnTo>
                  <a:lnTo>
                    <a:pt x="21" y="6782"/>
                  </a:lnTo>
                  <a:lnTo>
                    <a:pt x="1" y="7515"/>
                  </a:lnTo>
                  <a:lnTo>
                    <a:pt x="41" y="8798"/>
                  </a:lnTo>
                  <a:lnTo>
                    <a:pt x="286" y="11364"/>
                  </a:lnTo>
                  <a:lnTo>
                    <a:pt x="469" y="12647"/>
                  </a:lnTo>
                  <a:lnTo>
                    <a:pt x="754" y="14358"/>
                  </a:lnTo>
                  <a:lnTo>
                    <a:pt x="1141" y="16069"/>
                  </a:lnTo>
                  <a:lnTo>
                    <a:pt x="1589" y="17983"/>
                  </a:lnTo>
                  <a:lnTo>
                    <a:pt x="2709" y="21751"/>
                  </a:lnTo>
                  <a:lnTo>
                    <a:pt x="3320" y="23604"/>
                  </a:lnTo>
                  <a:lnTo>
                    <a:pt x="3646" y="24561"/>
                  </a:lnTo>
                  <a:lnTo>
                    <a:pt x="3992" y="25498"/>
                  </a:lnTo>
                  <a:lnTo>
                    <a:pt x="4318" y="26435"/>
                  </a:lnTo>
                  <a:lnTo>
                    <a:pt x="5112" y="28288"/>
                  </a:lnTo>
                  <a:lnTo>
                    <a:pt x="5601" y="29184"/>
                  </a:lnTo>
                  <a:lnTo>
                    <a:pt x="5866" y="29653"/>
                  </a:lnTo>
                  <a:lnTo>
                    <a:pt x="6497" y="30569"/>
                  </a:lnTo>
                  <a:lnTo>
                    <a:pt x="7210" y="31384"/>
                  </a:lnTo>
                  <a:lnTo>
                    <a:pt x="8045" y="32097"/>
                  </a:lnTo>
                  <a:lnTo>
                    <a:pt x="8493" y="32402"/>
                  </a:lnTo>
                  <a:lnTo>
                    <a:pt x="8900" y="32646"/>
                  </a:lnTo>
                  <a:lnTo>
                    <a:pt x="9715" y="33033"/>
                  </a:lnTo>
                  <a:lnTo>
                    <a:pt x="10591" y="33278"/>
                  </a:lnTo>
                  <a:lnTo>
                    <a:pt x="11487" y="33441"/>
                  </a:lnTo>
                  <a:lnTo>
                    <a:pt x="12383" y="33502"/>
                  </a:lnTo>
                  <a:lnTo>
                    <a:pt x="13299" y="33441"/>
                  </a:lnTo>
                  <a:lnTo>
                    <a:pt x="14684" y="33196"/>
                  </a:lnTo>
                  <a:lnTo>
                    <a:pt x="15560" y="32911"/>
                  </a:lnTo>
                  <a:lnTo>
                    <a:pt x="16273" y="32626"/>
                  </a:lnTo>
                  <a:lnTo>
                    <a:pt x="17617" y="31872"/>
                  </a:lnTo>
                  <a:lnTo>
                    <a:pt x="18228" y="31404"/>
                  </a:lnTo>
                  <a:lnTo>
                    <a:pt x="18900" y="30854"/>
                  </a:lnTo>
                  <a:lnTo>
                    <a:pt x="20081" y="29551"/>
                  </a:lnTo>
                  <a:lnTo>
                    <a:pt x="21079" y="28125"/>
                  </a:lnTo>
                  <a:lnTo>
                    <a:pt x="21914" y="26557"/>
                  </a:lnTo>
                  <a:lnTo>
                    <a:pt x="22260" y="25742"/>
                  </a:lnTo>
                  <a:lnTo>
                    <a:pt x="22566" y="24948"/>
                  </a:lnTo>
                  <a:lnTo>
                    <a:pt x="23075" y="23319"/>
                  </a:lnTo>
                  <a:lnTo>
                    <a:pt x="23278" y="22484"/>
                  </a:lnTo>
                  <a:lnTo>
                    <a:pt x="23564" y="21160"/>
                  </a:lnTo>
                  <a:lnTo>
                    <a:pt x="23889" y="18452"/>
                  </a:lnTo>
                  <a:lnTo>
                    <a:pt x="23930" y="17067"/>
                  </a:lnTo>
                  <a:lnTo>
                    <a:pt x="23951" y="16171"/>
                  </a:lnTo>
                  <a:lnTo>
                    <a:pt x="23869" y="14358"/>
                  </a:lnTo>
                  <a:lnTo>
                    <a:pt x="23788" y="13462"/>
                  </a:lnTo>
                  <a:lnTo>
                    <a:pt x="23584" y="12016"/>
                  </a:lnTo>
                  <a:lnTo>
                    <a:pt x="22953" y="9165"/>
                  </a:lnTo>
                  <a:lnTo>
                    <a:pt x="22505" y="7760"/>
                  </a:lnTo>
                  <a:lnTo>
                    <a:pt x="22382" y="7413"/>
                  </a:lnTo>
                  <a:lnTo>
                    <a:pt x="22240" y="7047"/>
                  </a:lnTo>
                  <a:lnTo>
                    <a:pt x="21955" y="6293"/>
                  </a:lnTo>
                  <a:lnTo>
                    <a:pt x="21242" y="4807"/>
                  </a:lnTo>
                  <a:lnTo>
                    <a:pt x="20366" y="3442"/>
                  </a:lnTo>
                  <a:lnTo>
                    <a:pt x="19287" y="2220"/>
                  </a:lnTo>
                  <a:lnTo>
                    <a:pt x="18655" y="1732"/>
                  </a:lnTo>
                  <a:lnTo>
                    <a:pt x="18146" y="1365"/>
                  </a:lnTo>
                  <a:lnTo>
                    <a:pt x="17067" y="815"/>
                  </a:lnTo>
                  <a:lnTo>
                    <a:pt x="15906" y="428"/>
                  </a:lnTo>
                  <a:lnTo>
                    <a:pt x="14705" y="184"/>
                  </a:lnTo>
                  <a:lnTo>
                    <a:pt x="128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 rot="415033">
              <a:off x="758078" y="3805107"/>
              <a:ext cx="1443521" cy="566081"/>
            </a:xfrm>
            <a:custGeom>
              <a:avLst/>
              <a:gdLst/>
              <a:ahLst/>
              <a:cxnLst/>
              <a:rect l="l" t="t" r="r" b="b"/>
              <a:pathLst>
                <a:path w="23320" h="9145" extrusionOk="0">
                  <a:moveTo>
                    <a:pt x="22037" y="1"/>
                  </a:moveTo>
                  <a:lnTo>
                    <a:pt x="20815" y="775"/>
                  </a:lnTo>
                  <a:lnTo>
                    <a:pt x="18269" y="2098"/>
                  </a:lnTo>
                  <a:lnTo>
                    <a:pt x="15601" y="3198"/>
                  </a:lnTo>
                  <a:lnTo>
                    <a:pt x="12852" y="4074"/>
                  </a:lnTo>
                  <a:lnTo>
                    <a:pt x="10041" y="4705"/>
                  </a:lnTo>
                  <a:lnTo>
                    <a:pt x="7170" y="5072"/>
                  </a:lnTo>
                  <a:lnTo>
                    <a:pt x="4298" y="5194"/>
                  </a:lnTo>
                  <a:lnTo>
                    <a:pt x="1427" y="5072"/>
                  </a:lnTo>
                  <a:lnTo>
                    <a:pt x="1" y="4909"/>
                  </a:lnTo>
                  <a:lnTo>
                    <a:pt x="1" y="4909"/>
                  </a:lnTo>
                  <a:lnTo>
                    <a:pt x="286" y="6599"/>
                  </a:lnTo>
                  <a:lnTo>
                    <a:pt x="673" y="8310"/>
                  </a:lnTo>
                  <a:lnTo>
                    <a:pt x="1875" y="8514"/>
                  </a:lnTo>
                  <a:lnTo>
                    <a:pt x="4318" y="8839"/>
                  </a:lnTo>
                  <a:lnTo>
                    <a:pt x="6762" y="9063"/>
                  </a:lnTo>
                  <a:lnTo>
                    <a:pt x="9227" y="9145"/>
                  </a:lnTo>
                  <a:lnTo>
                    <a:pt x="10469" y="9124"/>
                  </a:lnTo>
                  <a:lnTo>
                    <a:pt x="12139" y="9043"/>
                  </a:lnTo>
                  <a:lnTo>
                    <a:pt x="14644" y="8738"/>
                  </a:lnTo>
                  <a:lnTo>
                    <a:pt x="16314" y="8412"/>
                  </a:lnTo>
                  <a:lnTo>
                    <a:pt x="17943" y="7984"/>
                  </a:lnTo>
                  <a:lnTo>
                    <a:pt x="19532" y="7475"/>
                  </a:lnTo>
                  <a:lnTo>
                    <a:pt x="21079" y="6844"/>
                  </a:lnTo>
                  <a:lnTo>
                    <a:pt x="22586" y="6110"/>
                  </a:lnTo>
                  <a:lnTo>
                    <a:pt x="23320" y="5703"/>
                  </a:lnTo>
                  <a:lnTo>
                    <a:pt x="23116" y="4257"/>
                  </a:lnTo>
                  <a:lnTo>
                    <a:pt x="22485" y="1406"/>
                  </a:lnTo>
                  <a:lnTo>
                    <a:pt x="220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 rot="415033">
              <a:off x="853409" y="4387525"/>
              <a:ext cx="1275832" cy="751411"/>
            </a:xfrm>
            <a:custGeom>
              <a:avLst/>
              <a:gdLst/>
              <a:ahLst/>
              <a:cxnLst/>
              <a:rect l="l" t="t" r="r" b="b"/>
              <a:pathLst>
                <a:path w="20611" h="12139" extrusionOk="0">
                  <a:moveTo>
                    <a:pt x="20610" y="1"/>
                  </a:moveTo>
                  <a:lnTo>
                    <a:pt x="19103" y="938"/>
                  </a:lnTo>
                  <a:lnTo>
                    <a:pt x="15946" y="2587"/>
                  </a:lnTo>
                  <a:lnTo>
                    <a:pt x="12688" y="3972"/>
                  </a:lnTo>
                  <a:lnTo>
                    <a:pt x="9328" y="5092"/>
                  </a:lnTo>
                  <a:lnTo>
                    <a:pt x="7597" y="5499"/>
                  </a:lnTo>
                  <a:lnTo>
                    <a:pt x="5723" y="5907"/>
                  </a:lnTo>
                  <a:lnTo>
                    <a:pt x="1915" y="6396"/>
                  </a:lnTo>
                  <a:lnTo>
                    <a:pt x="0" y="6538"/>
                  </a:lnTo>
                  <a:lnTo>
                    <a:pt x="326" y="7495"/>
                  </a:lnTo>
                  <a:lnTo>
                    <a:pt x="672" y="8432"/>
                  </a:lnTo>
                  <a:lnTo>
                    <a:pt x="998" y="9369"/>
                  </a:lnTo>
                  <a:lnTo>
                    <a:pt x="1792" y="11222"/>
                  </a:lnTo>
                  <a:lnTo>
                    <a:pt x="2281" y="12118"/>
                  </a:lnTo>
                  <a:lnTo>
                    <a:pt x="3218" y="12139"/>
                  </a:lnTo>
                  <a:lnTo>
                    <a:pt x="5112" y="12098"/>
                  </a:lnTo>
                  <a:lnTo>
                    <a:pt x="6049" y="12016"/>
                  </a:lnTo>
                  <a:lnTo>
                    <a:pt x="7719" y="11833"/>
                  </a:lnTo>
                  <a:lnTo>
                    <a:pt x="10977" y="11202"/>
                  </a:lnTo>
                  <a:lnTo>
                    <a:pt x="14195" y="10326"/>
                  </a:lnTo>
                  <a:lnTo>
                    <a:pt x="17372" y="9267"/>
                  </a:lnTo>
                  <a:lnTo>
                    <a:pt x="18940" y="8676"/>
                  </a:lnTo>
                  <a:lnTo>
                    <a:pt x="19246" y="7882"/>
                  </a:lnTo>
                  <a:lnTo>
                    <a:pt x="19755" y="6253"/>
                  </a:lnTo>
                  <a:lnTo>
                    <a:pt x="19958" y="5418"/>
                  </a:lnTo>
                  <a:lnTo>
                    <a:pt x="20244" y="4094"/>
                  </a:lnTo>
                  <a:lnTo>
                    <a:pt x="20569" y="1386"/>
                  </a:lnTo>
                  <a:lnTo>
                    <a:pt x="20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 rot="415033">
              <a:off x="993043" y="3483287"/>
              <a:ext cx="919100" cy="277376"/>
            </a:xfrm>
            <a:custGeom>
              <a:avLst/>
              <a:gdLst/>
              <a:ahLst/>
              <a:cxnLst/>
              <a:rect l="l" t="t" r="r" b="b"/>
              <a:pathLst>
                <a:path w="14848" h="4481" extrusionOk="0">
                  <a:moveTo>
                    <a:pt x="9247" y="0"/>
                  </a:moveTo>
                  <a:lnTo>
                    <a:pt x="5724" y="163"/>
                  </a:lnTo>
                  <a:lnTo>
                    <a:pt x="4359" y="347"/>
                  </a:lnTo>
                  <a:lnTo>
                    <a:pt x="3035" y="672"/>
                  </a:lnTo>
                  <a:lnTo>
                    <a:pt x="1793" y="1120"/>
                  </a:lnTo>
                  <a:lnTo>
                    <a:pt x="1223" y="1426"/>
                  </a:lnTo>
                  <a:lnTo>
                    <a:pt x="775" y="1691"/>
                  </a:lnTo>
                  <a:lnTo>
                    <a:pt x="225" y="2220"/>
                  </a:lnTo>
                  <a:lnTo>
                    <a:pt x="21" y="2668"/>
                  </a:lnTo>
                  <a:lnTo>
                    <a:pt x="1" y="2913"/>
                  </a:lnTo>
                  <a:lnTo>
                    <a:pt x="1" y="3096"/>
                  </a:lnTo>
                  <a:lnTo>
                    <a:pt x="123" y="3442"/>
                  </a:lnTo>
                  <a:lnTo>
                    <a:pt x="490" y="3890"/>
                  </a:lnTo>
                  <a:lnTo>
                    <a:pt x="816" y="4094"/>
                  </a:lnTo>
                  <a:lnTo>
                    <a:pt x="1162" y="4257"/>
                  </a:lnTo>
                  <a:lnTo>
                    <a:pt x="1895" y="4379"/>
                  </a:lnTo>
                  <a:lnTo>
                    <a:pt x="2282" y="4420"/>
                  </a:lnTo>
                  <a:lnTo>
                    <a:pt x="3402" y="4481"/>
                  </a:lnTo>
                  <a:lnTo>
                    <a:pt x="5663" y="4460"/>
                  </a:lnTo>
                  <a:lnTo>
                    <a:pt x="7903" y="4257"/>
                  </a:lnTo>
                  <a:lnTo>
                    <a:pt x="10123" y="3890"/>
                  </a:lnTo>
                  <a:lnTo>
                    <a:pt x="11222" y="3625"/>
                  </a:lnTo>
                  <a:lnTo>
                    <a:pt x="11793" y="3483"/>
                  </a:lnTo>
                  <a:lnTo>
                    <a:pt x="12913" y="3055"/>
                  </a:lnTo>
                  <a:lnTo>
                    <a:pt x="13890" y="2465"/>
                  </a:lnTo>
                  <a:lnTo>
                    <a:pt x="14460" y="1854"/>
                  </a:lnTo>
                  <a:lnTo>
                    <a:pt x="14746" y="1365"/>
                  </a:lnTo>
                  <a:lnTo>
                    <a:pt x="14847" y="1100"/>
                  </a:lnTo>
                  <a:lnTo>
                    <a:pt x="14603" y="774"/>
                  </a:lnTo>
                  <a:lnTo>
                    <a:pt x="13972" y="347"/>
                  </a:lnTo>
                  <a:lnTo>
                    <a:pt x="13177" y="123"/>
                  </a:lnTo>
                  <a:lnTo>
                    <a:pt x="12322" y="41"/>
                  </a:lnTo>
                  <a:lnTo>
                    <a:pt x="11915" y="41"/>
                  </a:lnTo>
                  <a:lnTo>
                    <a:pt x="924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67744" y="123478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Field Trip </a:t>
            </a:r>
            <a:r>
              <a:rPr lang="en-US" sz="2400" b="1" dirty="0" err="1" smtClean="0"/>
              <a:t>ke</a:t>
            </a:r>
            <a:r>
              <a:rPr lang="en-US" sz="2400" b="1" dirty="0" smtClean="0"/>
              <a:t> Resort </a:t>
            </a:r>
            <a:r>
              <a:rPr lang="en-US" sz="2400" b="1" dirty="0" err="1" smtClean="0"/>
              <a:t>di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Bintan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8" y="0"/>
            <a:ext cx="9208318" cy="5753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1560" y="2139702"/>
            <a:ext cx="8388424" cy="576064"/>
          </a:xfrm>
        </p:spPr>
        <p:txBody>
          <a:bodyPr/>
          <a:lstStyle/>
          <a:p>
            <a:pPr algn="ctr"/>
            <a:r>
              <a:rPr lang="en-US" sz="4800" b="1" dirty="0" smtClean="0"/>
              <a:t>English for Journalism</a:t>
            </a:r>
            <a:endParaRPr lang="en-US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sApp Image 2022-09-17 at 10.29.27 AM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82047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sApp Image 2022-09-17 at 10.29.29 A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sApp Image 2022-09-17 at 10.29.28 A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454" y="0"/>
            <a:ext cx="8650546" cy="52960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55576" y="2499742"/>
            <a:ext cx="8388424" cy="576064"/>
          </a:xfrm>
        </p:spPr>
        <p:txBody>
          <a:bodyPr/>
          <a:lstStyle/>
          <a:p>
            <a:pPr algn="ctr"/>
            <a:r>
              <a:rPr lang="en-US" sz="5400" b="1" dirty="0" smtClean="0"/>
              <a:t>English for Hotel</a:t>
            </a:r>
            <a:endParaRPr lang="en-US" sz="5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atsApp Image 2022-09-17 at 10.34.17 AM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0"/>
            <a:ext cx="8676456" cy="5165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d-ID" b="1" dirty="0">
                <a:latin typeface="Times New Roman" pitchFamily="18" charset="0"/>
                <a:cs typeface="Times New Roman" pitchFamily="18" charset="0"/>
              </a:rPr>
              <a:t>KURIKULUM S1 TBI </a:t>
            </a:r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STAI-MU</a:t>
            </a:r>
            <a:endParaRPr lang="id-ID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409488"/>
              </p:ext>
            </p:extLst>
          </p:nvPr>
        </p:nvGraphicFramePr>
        <p:xfrm>
          <a:off x="179512" y="1248914"/>
          <a:ext cx="3960440" cy="355508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60040"/>
                <a:gridCol w="864096"/>
                <a:gridCol w="2232248"/>
                <a:gridCol w="504056"/>
              </a:tblGrid>
              <a:tr h="2734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 MATA KULIAH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NAS-1103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Pancasila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INS-2205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Pengantar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Studi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Islam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NAS-1101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Bahasa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Indonesia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INS-2220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Ulumul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Qur’an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INS-2201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Bahasa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Arab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Basic English Grammar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5469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Integrated Listening and Speaking For Beginner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World </a:t>
                      </a:r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NAS-1102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Civic Education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Dictation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34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 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3528" y="84355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SEMESTER 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7328924"/>
              </p:ext>
            </p:extLst>
          </p:nvPr>
        </p:nvGraphicFramePr>
        <p:xfrm>
          <a:off x="4355976" y="1203598"/>
          <a:ext cx="4608512" cy="364854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45897"/>
                <a:gridCol w="1002968"/>
                <a:gridCol w="2591002"/>
                <a:gridCol w="668645"/>
              </a:tblGrid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 Mata Kuliah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INS-2211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Fiqih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INS-1313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Sejarah Peradaban Islam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INS-1217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Ulumul Hadits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TBI-2223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Phonetics And Phonology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TBI-3212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Intensive Reading and Vocabulary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TBI-3245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Psikologi Pendidikan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344536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TBI-3217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Pre-Intermediate English Grammar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TBI-3206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Integrated Listening and Speaking for daily Communication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TBI-3212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Basic Writing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TBI-3218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Pronunciation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0" y="83426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SEMESTER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55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0437690"/>
              </p:ext>
            </p:extLst>
          </p:nvPr>
        </p:nvGraphicFramePr>
        <p:xfrm>
          <a:off x="107504" y="699542"/>
          <a:ext cx="4392489" cy="4097584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405973"/>
                <a:gridCol w="974333"/>
                <a:gridCol w="2517029"/>
                <a:gridCol w="495154"/>
              </a:tblGrid>
              <a:tr h="2734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 MATA KULIAH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TBI-3213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Paragraph Writing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TBI-3247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Profesi Dan Etika Keguruan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TBI-2225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Syntax, Semantics, Pragmatics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TBI-3207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Integrated Listening And Speaking For Academic Purpose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3893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TBI-3223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Basic Translation Theory and Practice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TBI-2222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Introduction To English Linguistics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TBI-3214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Intermediate English Grammar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9913" marR="49913" marT="24956" marB="24956" anchor="ctr"/>
                </a:tc>
              </a:tr>
              <a:tr h="3891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TBI-3401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Teaching English to Primary School Children (SD)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TBI-3208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Speaking For  Instructional Purpose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TBI-3230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Cross Cultural Understanding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TBI-3211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Extensive Reading And Vocabulary</a:t>
                      </a:r>
                    </a:p>
                  </a:txBody>
                  <a:tcPr marL="49913" marR="49913" marT="24956" marB="2495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9913" marR="49913" marT="24956" marB="24956" anchor="ctr"/>
                </a:tc>
              </a:tr>
              <a:tr h="27346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13" marR="49913" marT="24956" marB="24956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9913" marR="49913" marT="24956" marB="24956"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9512" y="25820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SEMESTER III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94109468"/>
              </p:ext>
            </p:extLst>
          </p:nvPr>
        </p:nvGraphicFramePr>
        <p:xfrm>
          <a:off x="4572000" y="939426"/>
          <a:ext cx="4464496" cy="364854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345897"/>
                <a:gridCol w="1002968"/>
                <a:gridCol w="2591002"/>
                <a:gridCol w="524629"/>
              </a:tblGrid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 Mata Kuliah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TBI-3232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 For Tourism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TBI-3222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Technology in Translation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TBI-3405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Teaching English to Secondary School (SMP)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TBI-3402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 For Business And Office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TBI-3241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Media and Technology in English Teaching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TBI-3209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Speaking for Formal Setting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5641" marR="55641" marT="27820" marB="27820" anchor="ctr"/>
                </a:tc>
              </a:tr>
              <a:tr h="344536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TBI-3210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Reading for Academic Purpose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TBI-3218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Advanced English Grammar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TBI-3229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Editing and Revising </a:t>
                      </a:r>
                      <a:r>
                        <a:rPr lang="en-US" sz="12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Erronous</a:t>
                      </a:r>
                      <a:r>
                        <a:rPr lang="en-US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Text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TBI-3204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Listening For Academic Purpose</a:t>
                      </a:r>
                    </a:p>
                  </a:txBody>
                  <a:tcPr marL="55641" marR="55641" marT="27820" marB="278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55641" marR="55641" marT="27820" marB="27820" anchor="ctr"/>
                </a:tc>
              </a:tr>
              <a:tr h="273468">
                <a:tc>
                  <a:txBody>
                    <a:bodyPr/>
                    <a:lstStyle/>
                    <a:p>
                      <a:pPr algn="ctr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id-ID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id-ID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5641" marR="55641" marT="27820" marB="2782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0" y="26749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SEMESTER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82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Avicii - The Nights (Lyrics)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5085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40221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SEMESTER V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0221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SEMESTER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3286703"/>
              </p:ext>
            </p:extLst>
          </p:nvPr>
        </p:nvGraphicFramePr>
        <p:xfrm>
          <a:off x="107504" y="987574"/>
          <a:ext cx="4176464" cy="352839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88032"/>
                <a:gridCol w="1008112"/>
                <a:gridCol w="2448272"/>
                <a:gridCol w="432048"/>
              </a:tblGrid>
              <a:tr h="258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 MATA KULIAH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258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 For Hotel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85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Translating and Interpreting As Profession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77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TBI-2240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Trends In ELT Practice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24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TBI-3406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Teaching English to Secondary </a:t>
                      </a:r>
                      <a:r>
                        <a:rPr lang="en-US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School   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(SMA)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77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English For Journalism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486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Language Teaching Methodology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85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Curriculum And Material Development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00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Language Testing And Assessment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32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Education Management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853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8253378"/>
              </p:ext>
            </p:extLst>
          </p:nvPr>
        </p:nvGraphicFramePr>
        <p:xfrm>
          <a:off x="4427984" y="987574"/>
          <a:ext cx="4536504" cy="3528391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11820"/>
                <a:gridCol w="912316"/>
                <a:gridCol w="2808312"/>
                <a:gridCol w="504056"/>
              </a:tblGrid>
              <a:tr h="2432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 MATA KULIAH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096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Issues in Linguistics and ELT Research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706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 Teaching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5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INS-1001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Enterpreneurship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633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Research Methodology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95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Statistik</a:t>
                      </a:r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Pendidikan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34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TBI-3403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Teaching English For Specific Purposes (TESP)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548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Academic Writing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11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TBI-3234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IELTS and TOEFL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276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u="none" strike="noStrike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706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1800835"/>
              </p:ext>
            </p:extLst>
          </p:nvPr>
        </p:nvGraphicFramePr>
        <p:xfrm>
          <a:off x="1187624" y="1491630"/>
          <a:ext cx="6995160" cy="15240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04661"/>
                <a:gridCol w="1191560"/>
                <a:gridCol w="4107379"/>
                <a:gridCol w="1191560"/>
              </a:tblGrid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id-ID" sz="1600" b="1" i="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Semester </a:t>
                      </a:r>
                      <a:r>
                        <a:rPr lang="id-ID" sz="1600" b="1" i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VII</a:t>
                      </a:r>
                      <a:endParaRPr lang="id-ID" sz="1600" b="1" i="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id-ID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 Mata Kuliah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Teaching Practicum (PPL)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id-ID" sz="12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d-ID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9847943"/>
              </p:ext>
            </p:extLst>
          </p:nvPr>
        </p:nvGraphicFramePr>
        <p:xfrm>
          <a:off x="1187624" y="2931790"/>
          <a:ext cx="6995160" cy="1706880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04661"/>
                <a:gridCol w="1191560"/>
                <a:gridCol w="4107379"/>
                <a:gridCol w="1191560"/>
              </a:tblGrid>
              <a:tr h="0">
                <a:tc gridSpan="4">
                  <a:txBody>
                    <a:bodyPr/>
                    <a:lstStyle/>
                    <a:p>
                      <a:pPr algn="l"/>
                      <a:r>
                        <a:rPr lang="id-ID" sz="1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Semester VIII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Kode MK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Nama Mata Kuliah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SKS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INS-5223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KKN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id-ID" sz="12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TBI-3248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Skripsi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d-ID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/>
                      <a:endParaRPr lang="id-ID" sz="12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id-ID" sz="12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Jumlah Keseluruhan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id-ID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en-US" sz="12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id-ID" sz="12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79512" y="339502"/>
            <a:ext cx="8470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KURIKULUM S1 TBI STAI-MU</a:t>
            </a:r>
          </a:p>
        </p:txBody>
      </p:sp>
    </p:spTree>
    <p:extLst>
      <p:ext uri="{BB962C8B-B14F-4D97-AF65-F5344CB8AC3E}">
        <p14:creationId xmlns:p14="http://schemas.microsoft.com/office/powerpoint/2010/main" xmlns="" val="10250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576064"/>
          </a:xfrm>
        </p:spPr>
        <p:txBody>
          <a:bodyPr/>
          <a:lstStyle/>
          <a:p>
            <a:r>
              <a:rPr lang="en-US" dirty="0" err="1" smtClean="0"/>
              <a:t>MoU</a:t>
            </a:r>
            <a:r>
              <a:rPr lang="en-US" dirty="0" smtClean="0"/>
              <a:t> TBI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80528" y="627534"/>
            <a:ext cx="9144000" cy="288032"/>
          </a:xfrm>
        </p:spPr>
        <p:txBody>
          <a:bodyPr/>
          <a:lstStyle/>
          <a:p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Organisasi</a:t>
            </a:r>
            <a:r>
              <a:rPr lang="en-US" sz="3200" dirty="0" smtClean="0"/>
              <a:t> </a:t>
            </a:r>
            <a:r>
              <a:rPr lang="en-US" sz="3200" dirty="0" err="1" smtClean="0"/>
              <a:t>Profesi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10395"/>
            <a:ext cx="62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Himpunan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Penerjemah</a:t>
            </a:r>
            <a:r>
              <a:rPr lang="en-US" sz="2400" dirty="0" smtClean="0">
                <a:solidFill>
                  <a:schemeClr val="bg1"/>
                </a:solidFill>
              </a:rPr>
              <a:t> Indonesia (HPI)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      Association of Indonesian Translators 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5" name="AutoShape 2" descr="Direkto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719" y="3021250"/>
            <a:ext cx="3120281" cy="212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5574" y="3256323"/>
            <a:ext cx="6000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 </a:t>
            </a:r>
            <a:r>
              <a:rPr lang="en-US" sz="2400" dirty="0" err="1" smtClean="0">
                <a:solidFill>
                  <a:schemeClr val="bg1"/>
                </a:solidFill>
              </a:rPr>
              <a:t>Himpunan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Pramuwisata</a:t>
            </a:r>
            <a:r>
              <a:rPr lang="en-US" sz="2400" dirty="0" smtClean="0">
                <a:solidFill>
                  <a:schemeClr val="bg1"/>
                </a:solidFill>
              </a:rPr>
              <a:t> Indonesia (HPI)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    Indonesian Tourist Guide Association </a:t>
            </a:r>
          </a:p>
          <a:p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4773" y="987574"/>
            <a:ext cx="2839227" cy="197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71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576064"/>
          </a:xfrm>
        </p:spPr>
        <p:txBody>
          <a:bodyPr/>
          <a:lstStyle/>
          <a:p>
            <a:r>
              <a:rPr lang="en-US" dirty="0" err="1" smtClean="0"/>
              <a:t>MoU</a:t>
            </a:r>
            <a:r>
              <a:rPr lang="en-US" dirty="0" smtClean="0"/>
              <a:t> TBI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80528" y="627534"/>
            <a:ext cx="9144000" cy="288032"/>
          </a:xfrm>
        </p:spPr>
        <p:txBody>
          <a:bodyPr/>
          <a:lstStyle/>
          <a:p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Universitas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310395"/>
            <a:ext cx="7092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</a:rPr>
              <a:t>Universitas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Internasional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Batam</a:t>
            </a:r>
            <a:r>
              <a:rPr lang="en-US" sz="2400" dirty="0" smtClean="0">
                <a:solidFill>
                  <a:schemeClr val="bg1"/>
                </a:solidFill>
              </a:rPr>
              <a:t> (2022-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    - </a:t>
            </a:r>
            <a:r>
              <a:rPr lang="en-US" sz="2000" i="1" dirty="0" err="1" smtClean="0">
                <a:solidFill>
                  <a:schemeClr val="bg1"/>
                </a:solidFill>
              </a:rPr>
              <a:t>Penelitian</a:t>
            </a:r>
            <a:endParaRPr lang="en-US" sz="2000" i="1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    - </a:t>
            </a:r>
            <a:r>
              <a:rPr lang="en-US" sz="2000" i="1" dirty="0" err="1" smtClean="0">
                <a:solidFill>
                  <a:schemeClr val="bg1"/>
                </a:solidFill>
              </a:rPr>
              <a:t>Pengabdian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Masyarakat</a:t>
            </a:r>
            <a:endParaRPr lang="en-US" sz="2000" i="1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    - Students Exchange</a:t>
            </a:r>
          </a:p>
        </p:txBody>
      </p:sp>
      <p:sp>
        <p:nvSpPr>
          <p:cNvPr id="5" name="AutoShape 2" descr="Direkto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574" y="3256323"/>
            <a:ext cx="79448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2. University Technology Mara (</a:t>
            </a:r>
            <a:r>
              <a:rPr lang="en-US" sz="2400" dirty="0" err="1" smtClean="0">
                <a:solidFill>
                  <a:schemeClr val="bg1"/>
                </a:solidFill>
              </a:rPr>
              <a:t>UiTM</a:t>
            </a:r>
            <a:r>
              <a:rPr lang="en-US" sz="2400" dirty="0" smtClean="0">
                <a:solidFill>
                  <a:schemeClr val="bg1"/>
                </a:solidFill>
              </a:rPr>
              <a:t>) </a:t>
            </a:r>
            <a:r>
              <a:rPr lang="en-US" sz="2400" dirty="0" err="1" smtClean="0">
                <a:solidFill>
                  <a:schemeClr val="bg1"/>
                </a:solidFill>
              </a:rPr>
              <a:t>Cawangan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Malaka</a:t>
            </a:r>
            <a:r>
              <a:rPr lang="en-US" sz="2400" dirty="0" smtClean="0">
                <a:solidFill>
                  <a:schemeClr val="bg1"/>
                </a:solidFill>
              </a:rPr>
              <a:t> (2022-2027)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  - Visiting Lecturers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  - Research Collaboration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  - Students Exchange</a:t>
            </a:r>
          </a:p>
          <a:p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714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200" b="1" dirty="0" err="1" smtClean="0"/>
              <a:t>Penelitian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Dosen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melibatkan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mahasiswa</a:t>
            </a:r>
            <a:endParaRPr lang="en-US" sz="32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9543"/>
            <a:ext cx="493535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4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85872" y="18065"/>
            <a:ext cx="8892480" cy="576064"/>
          </a:xfrm>
        </p:spPr>
        <p:txBody>
          <a:bodyPr/>
          <a:lstStyle/>
          <a:p>
            <a:r>
              <a:rPr lang="en-US" sz="2400" dirty="0" err="1" smtClean="0"/>
              <a:t>Pengabdian</a:t>
            </a:r>
            <a:r>
              <a:rPr lang="en-US" sz="2400" dirty="0" smtClean="0"/>
              <a:t> </a:t>
            </a:r>
            <a:r>
              <a:rPr lang="en-US" sz="2400" dirty="0" err="1" smtClean="0"/>
              <a:t>Kepada</a:t>
            </a:r>
            <a:r>
              <a:rPr lang="en-US" sz="2400" dirty="0" smtClean="0"/>
              <a:t> </a:t>
            </a:r>
            <a:r>
              <a:rPr lang="en-US" sz="2400" dirty="0" err="1" smtClean="0"/>
              <a:t>Masyarakat</a:t>
            </a:r>
            <a:r>
              <a:rPr lang="en-US" sz="2400" dirty="0" smtClean="0"/>
              <a:t> </a:t>
            </a:r>
            <a:r>
              <a:rPr lang="en-US" sz="2400" dirty="0" err="1"/>
              <a:t>o</a:t>
            </a:r>
            <a:r>
              <a:rPr lang="en-US" sz="2400" dirty="0" err="1" smtClean="0"/>
              <a:t>leh</a:t>
            </a:r>
            <a:r>
              <a:rPr lang="en-US" sz="2400" dirty="0" smtClean="0"/>
              <a:t> </a:t>
            </a:r>
            <a:r>
              <a:rPr lang="en-US" sz="2400" dirty="0" err="1" smtClean="0"/>
              <a:t>Dosen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Mahasiswa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6" y="1131590"/>
            <a:ext cx="614468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23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sz="2000" b="1" dirty="0" err="1"/>
              <a:t>Pengabdian</a:t>
            </a:r>
            <a:r>
              <a:rPr lang="en-US" sz="2000" b="1" dirty="0"/>
              <a:t> </a:t>
            </a:r>
            <a:r>
              <a:rPr lang="en-US" sz="2000" b="1" dirty="0" err="1"/>
              <a:t>Kepada</a:t>
            </a:r>
            <a:r>
              <a:rPr lang="en-US" sz="2000" b="1" dirty="0"/>
              <a:t> </a:t>
            </a:r>
            <a:r>
              <a:rPr lang="en-US" sz="2000" b="1" dirty="0" err="1"/>
              <a:t>Masyarakat</a:t>
            </a:r>
            <a:r>
              <a:rPr lang="en-US" sz="2000" b="1" dirty="0"/>
              <a:t> </a:t>
            </a:r>
            <a:r>
              <a:rPr lang="en-US" sz="2000" b="1" dirty="0" err="1"/>
              <a:t>oleh</a:t>
            </a:r>
            <a:r>
              <a:rPr lang="en-US" sz="2000" b="1" dirty="0"/>
              <a:t> </a:t>
            </a:r>
            <a:r>
              <a:rPr lang="en-US" sz="2000" b="1" dirty="0" err="1"/>
              <a:t>Dosen</a:t>
            </a:r>
            <a:r>
              <a:rPr lang="en-US" sz="2000" b="1" dirty="0"/>
              <a:t> </a:t>
            </a:r>
            <a:r>
              <a:rPr lang="en-US" sz="2000" b="1" dirty="0" err="1"/>
              <a:t>dan</a:t>
            </a:r>
            <a:r>
              <a:rPr lang="en-US" sz="2000" b="1" dirty="0"/>
              <a:t> </a:t>
            </a:r>
            <a:r>
              <a:rPr lang="en-US" sz="2000" b="1" dirty="0" err="1"/>
              <a:t>Mahasiswa</a:t>
            </a:r>
            <a:r>
              <a:rPr lang="en-US" sz="2000" b="1" dirty="0"/>
              <a:t> </a:t>
            </a:r>
          </a:p>
          <a:p>
            <a:pPr algn="ctr"/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994063"/>
            <a:ext cx="6552728" cy="368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95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 txBox="1">
            <a:spLocks/>
          </p:cNvSpPr>
          <p:nvPr/>
        </p:nvSpPr>
        <p:spPr>
          <a:xfrm>
            <a:off x="3383135" y="1924256"/>
            <a:ext cx="2592288" cy="122413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altLang="ko-KR" sz="2800" b="1" dirty="0">
                <a:latin typeface="Times New Roman" pitchFamily="18" charset="0"/>
                <a:cs typeface="Times New Roman" pitchFamily="18" charset="0"/>
              </a:rPr>
              <a:t>Kegiatan </a:t>
            </a:r>
            <a:r>
              <a:rPr lang="en-US" altLang="ko-KR" sz="2800" b="1" dirty="0" err="1" smtClean="0">
                <a:latin typeface="Times New Roman" pitchFamily="18" charset="0"/>
                <a:cs typeface="Times New Roman" pitchFamily="18" charset="0"/>
              </a:rPr>
              <a:t>Mahasiswa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altLang="ko-KR" sz="2800" b="1" dirty="0" smtClean="0">
                <a:latin typeface="Times New Roman" pitchFamily="18" charset="0"/>
                <a:cs typeface="Times New Roman" pitchFamily="18" charset="0"/>
              </a:rPr>
              <a:t>TBI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995686"/>
            <a:ext cx="2880320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id-ID" altLang="ko-K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Mengenal Organisasi Profesi Penerjemah</a:t>
            </a:r>
            <a:endParaRPr lang="en-JM" altLang="ko-K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512" y="4443958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altLang="ko-K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Menjalin Jejaring/Networking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0152" y="1936705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d-ID" altLang="ko-KR" b="1" dirty="0">
                <a:latin typeface="Times New Roman" pitchFamily="18" charset="0"/>
                <a:cs typeface="Times New Roman" pitchFamily="18" charset="0"/>
              </a:rPr>
              <a:t>Field Trip to Treasure Bay</a:t>
            </a:r>
            <a:endParaRPr lang="en-US" altLang="ko-K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0152" y="4443958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d-ID" altLang="ko-KR" sz="1600" b="1" dirty="0">
                <a:latin typeface="Times New Roman" pitchFamily="18" charset="0"/>
                <a:cs typeface="Times New Roman" pitchFamily="18" charset="0"/>
              </a:rPr>
              <a:t>Field Trip ke Kantor Harian Tanjungpinang Pos</a:t>
            </a:r>
          </a:p>
        </p:txBody>
      </p:sp>
      <p:pic>
        <p:nvPicPr>
          <p:cNvPr id="13" name="Picture Placeholder 1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4" r="2394"/>
          <a:stretch>
            <a:fillRect/>
          </a:stretch>
        </p:blipFill>
        <p:spPr>
          <a:xfrm>
            <a:off x="219716" y="195486"/>
            <a:ext cx="2945595" cy="1800200"/>
          </a:xfrm>
          <a:prstGeom prst="rect">
            <a:avLst/>
          </a:prstGeom>
        </p:spPr>
      </p:pic>
      <p:pic>
        <p:nvPicPr>
          <p:cNvPr id="20" name="Picture 2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68" r="7568"/>
          <a:stretch>
            <a:fillRect/>
          </a:stretch>
        </p:blipFill>
        <p:spPr bwMode="auto">
          <a:xfrm>
            <a:off x="219716" y="2643759"/>
            <a:ext cx="294559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Grp="1" noChangeAspect="1" noChangeArrowheads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75" r="7575"/>
          <a:stretch>
            <a:fillRect/>
          </a:stretch>
        </p:blipFill>
        <p:spPr bwMode="auto">
          <a:xfrm>
            <a:off x="5980356" y="195485"/>
            <a:ext cx="2945595" cy="176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 descr="IMG20181017183210"/>
          <p:cNvPicPr>
            <a:picLocks noGrp="1" noChangeAspect="1" noChangeArrowheads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86" r="14286"/>
          <a:stretch>
            <a:fillRect/>
          </a:stretch>
        </p:blipFill>
        <p:spPr bwMode="auto">
          <a:xfrm>
            <a:off x="5980356" y="2643758"/>
            <a:ext cx="2945595" cy="18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390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/>
          <p:cNvSpPr txBox="1">
            <a:spLocks/>
          </p:cNvSpPr>
          <p:nvPr/>
        </p:nvSpPr>
        <p:spPr>
          <a:xfrm>
            <a:off x="3340604" y="1851670"/>
            <a:ext cx="2592288" cy="1224136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d-ID" altLang="ko-KR" sz="2800" b="1" dirty="0">
                <a:latin typeface="Times New Roman" pitchFamily="18" charset="0"/>
                <a:cs typeface="Times New Roman" pitchFamily="18" charset="0"/>
              </a:rPr>
              <a:t>Kegiatan </a:t>
            </a:r>
            <a:r>
              <a:rPr lang="en-US" altLang="ko-KR" sz="2800" b="1" dirty="0" err="1" smtClean="0">
                <a:latin typeface="Times New Roman" pitchFamily="18" charset="0"/>
                <a:cs typeface="Times New Roman" pitchFamily="18" charset="0"/>
              </a:rPr>
              <a:t>Mahasiswa</a:t>
            </a:r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d-ID" altLang="ko-KR" sz="2800" b="1" dirty="0" smtClean="0">
                <a:latin typeface="Times New Roman" pitchFamily="18" charset="0"/>
                <a:cs typeface="Times New Roman" pitchFamily="18" charset="0"/>
              </a:rPr>
              <a:t>TBI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60718EB9-C89D-4EB6-A197-BA2E88BCCC0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1" name="Picture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5" b="1205"/>
          <a:stretch>
            <a:fillRect/>
          </a:stretch>
        </p:blipFill>
        <p:spPr>
          <a:xfrm>
            <a:off x="251520" y="195486"/>
            <a:ext cx="2880320" cy="18002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</p:pic>
      <p:sp>
        <p:nvSpPr>
          <p:cNvPr id="2" name="Rectangle 1"/>
          <p:cNvSpPr/>
          <p:nvPr/>
        </p:nvSpPr>
        <p:spPr>
          <a:xfrm>
            <a:off x="251520" y="1995686"/>
            <a:ext cx="2880320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altLang="ko-K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Pengenalan Industri Pariwisata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4" r="7684"/>
          <a:stretch>
            <a:fillRect/>
          </a:stretch>
        </p:blipFill>
        <p:spPr>
          <a:xfrm>
            <a:off x="219716" y="2643759"/>
            <a:ext cx="2945595" cy="18002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9512" y="4443958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Workshop Interview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Kerja</a:t>
            </a:r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84" r="7684"/>
          <a:stretch>
            <a:fillRect/>
          </a:stretch>
        </p:blipFill>
        <p:spPr>
          <a:xfrm>
            <a:off x="5980356" y="195485"/>
            <a:ext cx="2945595" cy="17281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940152" y="1936705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altLang="ko-KR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Menjalin Jejaring/Networking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Placeholder 7"/>
          <p:cNvPicPr>
            <a:picLocks noGrp="1" noChangeAspect="1"/>
          </p:cNvPicPr>
          <p:nvPr>
            <p:ph type="pic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4" r="2394"/>
          <a:stretch>
            <a:fillRect/>
          </a:stretch>
        </p:blipFill>
        <p:spPr>
          <a:xfrm>
            <a:off x="5980356" y="2643759"/>
            <a:ext cx="2945595" cy="1800199"/>
          </a:xfrm>
        </p:spPr>
      </p:pic>
      <p:sp>
        <p:nvSpPr>
          <p:cNvPr id="18" name="Rectangle 17"/>
          <p:cNvSpPr/>
          <p:nvPr/>
        </p:nvSpPr>
        <p:spPr>
          <a:xfrm>
            <a:off x="5940152" y="4443958"/>
            <a:ext cx="3024336" cy="540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Workshop P</a:t>
            </a:r>
            <a:r>
              <a:rPr lang="id-ID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id-ID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rjemahan</a:t>
            </a:r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bersama</a:t>
            </a:r>
            <a:r>
              <a:rPr lang="en-US" altLang="ko-KR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HPI</a:t>
            </a:r>
            <a:endParaRPr lang="en-JM" altLang="ko-KR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01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WORKSHOP DAN MOCK TEST IELTS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p\Downloads\WhatsApp Image 2022-08-04 at 20.28.56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71550"/>
            <a:ext cx="74888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96" b="25096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1976413"/>
          </a:xfrm>
        </p:spPr>
        <p:txBody>
          <a:bodyPr/>
          <a:lstStyle/>
          <a:p>
            <a:r>
              <a:rPr lang="id-ID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PROFILE</a:t>
            </a:r>
            <a:endParaRPr lang="en-US" altLang="ko-KR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d-ID" altLang="ko-KR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ENGLISH </a:t>
            </a:r>
            <a:r>
              <a:rPr lang="id-ID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EDUCATION DEPARTMENT</a:t>
            </a:r>
            <a:endParaRPr lang="en-US" altLang="ko-KR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ardrop 5"/>
          <p:cNvSpPr/>
          <p:nvPr/>
        </p:nvSpPr>
        <p:spPr>
          <a:xfrm rot="8100000">
            <a:off x="4033748" y="1977350"/>
            <a:ext cx="1076501" cy="1076501"/>
          </a:xfrm>
          <a:prstGeom prst="teardrop">
            <a:avLst/>
          </a:prstGeom>
          <a:solidFill>
            <a:schemeClr val="accent2">
              <a:lumMod val="75000"/>
            </a:schemeClr>
          </a:solidFill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283681" y="2282905"/>
            <a:ext cx="576636" cy="465390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907704" y="4659982"/>
            <a:ext cx="5832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https://staimutanjungpinang.ac.id/prodi-tadris-bahasa-inggris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336383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latin typeface="Times New Roman" pitchFamily="18" charset="0"/>
                <a:cs typeface="Times New Roman" pitchFamily="18" charset="0"/>
              </a:rPr>
              <a:t>STAI - MIFTAHUL ULUM </a:t>
            </a:r>
          </a:p>
          <a:p>
            <a:pPr algn="ctr"/>
            <a:r>
              <a:rPr lang="id-ID" sz="2000" b="1" dirty="0" smtClean="0">
                <a:latin typeface="Times New Roman" pitchFamily="18" charset="0"/>
                <a:cs typeface="Times New Roman" pitchFamily="18" charset="0"/>
              </a:rPr>
              <a:t>TANJUNGPINANG</a:t>
            </a:r>
            <a:endParaRPr lang="id-ID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12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Hp\Downloads\WhatsApp Image 2022-08-04 at 20.29.57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7494"/>
            <a:ext cx="7416824" cy="487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907976" y="275878"/>
            <a:ext cx="8388424" cy="576064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Arial" pitchFamily="34" charset="0"/>
              </a:rPr>
              <a:t>WORKSHOP DAN MOCK TEST IELTS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BEASISWA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i="1" dirty="0" smtClean="0"/>
              <a:t>SCHOLARSHIP</a:t>
            </a:r>
            <a:endParaRPr lang="en-US" b="1" i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715766"/>
            <a:ext cx="9468544" cy="576063"/>
          </a:xfrm>
        </p:spPr>
        <p:txBody>
          <a:bodyPr/>
          <a:lstStyle/>
          <a:p>
            <a:r>
              <a:rPr lang="en-US" dirty="0" smtClean="0"/>
              <a:t>BEASISWA PROV. KEPRI</a:t>
            </a:r>
          </a:p>
          <a:p>
            <a:endParaRPr lang="en-US" dirty="0" smtClean="0"/>
          </a:p>
          <a:p>
            <a:r>
              <a:rPr lang="en-US" dirty="0" smtClean="0"/>
              <a:t>BEASISWA BAZNAS KOTA</a:t>
            </a:r>
          </a:p>
          <a:p>
            <a:endParaRPr lang="en-US" dirty="0" smtClean="0"/>
          </a:p>
          <a:p>
            <a:r>
              <a:rPr lang="en-US" dirty="0" smtClean="0"/>
              <a:t>BEASISWA YAKESMA KEPRI</a:t>
            </a:r>
          </a:p>
          <a:p>
            <a:endParaRPr lang="en-US" dirty="0" smtClean="0"/>
          </a:p>
          <a:p>
            <a:r>
              <a:rPr lang="en-US" dirty="0" smtClean="0"/>
              <a:t>DLL.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685587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latin typeface="Times New Roman" pitchFamily="18" charset="0"/>
                <a:cs typeface="Times New Roman" pitchFamily="18" charset="0"/>
              </a:rPr>
              <a:t>STUDENTS’ </a:t>
            </a:r>
            <a:r>
              <a:rPr lang="id-ID" sz="3600" b="1" dirty="0" smtClean="0">
                <a:latin typeface="Times New Roman" pitchFamily="18" charset="0"/>
                <a:cs typeface="Times New Roman" pitchFamily="18" charset="0"/>
              </a:rPr>
              <a:t>ACHIEVEMENT</a:t>
            </a:r>
            <a:endParaRPr lang="id-ID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9D107AC-1A6C-40E7-A65B-8E197F1689B8}"/>
              </a:ext>
            </a:extLst>
          </p:cNvPr>
          <p:cNvGrpSpPr/>
          <p:nvPr/>
        </p:nvGrpSpPr>
        <p:grpSpPr>
          <a:xfrm>
            <a:off x="6804248" y="483518"/>
            <a:ext cx="1872208" cy="1944216"/>
            <a:chOff x="1105009" y="665240"/>
            <a:chExt cx="3688534" cy="5244116"/>
          </a:xfrm>
        </p:grpSpPr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xmlns="" id="{BAA9B016-3962-4527-A0FA-E59B7D36D25D}"/>
                </a:ext>
              </a:extLst>
            </p:cNvPr>
            <p:cNvSpPr>
              <a:spLocks/>
            </p:cNvSpPr>
            <p:nvPr/>
          </p:nvSpPr>
          <p:spPr bwMode="auto">
            <a:xfrm rot="410959" flipH="1">
              <a:off x="1522252" y="1773885"/>
              <a:ext cx="2854049" cy="4135471"/>
            </a:xfrm>
            <a:custGeom>
              <a:avLst/>
              <a:gdLst>
                <a:gd name="connsiteX0" fmla="*/ 1696267 w 2854049"/>
                <a:gd name="connsiteY0" fmla="*/ 3431657 h 4135471"/>
                <a:gd name="connsiteX1" fmla="*/ 1344360 w 2854049"/>
                <a:gd name="connsiteY1" fmla="*/ 3783564 h 4135471"/>
                <a:gd name="connsiteX2" fmla="*/ 1696267 w 2854049"/>
                <a:gd name="connsiteY2" fmla="*/ 4135471 h 4135471"/>
                <a:gd name="connsiteX3" fmla="*/ 2048174 w 2854049"/>
                <a:gd name="connsiteY3" fmla="*/ 3783564 h 4135471"/>
                <a:gd name="connsiteX4" fmla="*/ 1696267 w 2854049"/>
                <a:gd name="connsiteY4" fmla="*/ 3431657 h 4135471"/>
                <a:gd name="connsiteX5" fmla="*/ 1470680 w 2854049"/>
                <a:gd name="connsiteY5" fmla="*/ 0 h 4135471"/>
                <a:gd name="connsiteX6" fmla="*/ 1360088 w 2854049"/>
                <a:gd name="connsiteY6" fmla="*/ 9020 h 4135471"/>
                <a:gd name="connsiteX7" fmla="*/ 1082638 w 2854049"/>
                <a:gd name="connsiteY7" fmla="*/ 72152 h 4135471"/>
                <a:gd name="connsiteX8" fmla="*/ 1000179 w 2854049"/>
                <a:gd name="connsiteY8" fmla="*/ 103217 h 4135471"/>
                <a:gd name="connsiteX9" fmla="*/ 918691 w 2854049"/>
                <a:gd name="connsiteY9" fmla="*/ 138291 h 4135471"/>
                <a:gd name="connsiteX10" fmla="*/ 839141 w 2854049"/>
                <a:gd name="connsiteY10" fmla="*/ 180379 h 4135471"/>
                <a:gd name="connsiteX11" fmla="*/ 765414 w 2854049"/>
                <a:gd name="connsiteY11" fmla="*/ 227479 h 4135471"/>
                <a:gd name="connsiteX12" fmla="*/ 694595 w 2854049"/>
                <a:gd name="connsiteY12" fmla="*/ 280591 h 4135471"/>
                <a:gd name="connsiteX13" fmla="*/ 629599 w 2854049"/>
                <a:gd name="connsiteY13" fmla="*/ 338714 h 4135471"/>
                <a:gd name="connsiteX14" fmla="*/ 569452 w 2854049"/>
                <a:gd name="connsiteY14" fmla="*/ 401847 h 4135471"/>
                <a:gd name="connsiteX15" fmla="*/ 515126 w 2854049"/>
                <a:gd name="connsiteY15" fmla="*/ 470992 h 4135471"/>
                <a:gd name="connsiteX16" fmla="*/ 467591 w 2854049"/>
                <a:gd name="connsiteY16" fmla="*/ 544147 h 4135471"/>
                <a:gd name="connsiteX17" fmla="*/ 426847 w 2854049"/>
                <a:gd name="connsiteY17" fmla="*/ 622311 h 4135471"/>
                <a:gd name="connsiteX18" fmla="*/ 392893 w 2854049"/>
                <a:gd name="connsiteY18" fmla="*/ 706488 h 4135471"/>
                <a:gd name="connsiteX19" fmla="*/ 338568 w 2854049"/>
                <a:gd name="connsiteY19" fmla="*/ 937976 h 4135471"/>
                <a:gd name="connsiteX20" fmla="*/ 333717 w 2854049"/>
                <a:gd name="connsiteY20" fmla="*/ 994094 h 4135471"/>
                <a:gd name="connsiteX21" fmla="*/ 331776 w 2854049"/>
                <a:gd name="connsiteY21" fmla="*/ 1047206 h 4135471"/>
                <a:gd name="connsiteX22" fmla="*/ 333717 w 2854049"/>
                <a:gd name="connsiteY22" fmla="*/ 1096308 h 4135471"/>
                <a:gd name="connsiteX23" fmla="*/ 334686 w 2854049"/>
                <a:gd name="connsiteY23" fmla="*/ 1145413 h 4135471"/>
                <a:gd name="connsiteX24" fmla="*/ 334686 w 2854049"/>
                <a:gd name="connsiteY24" fmla="*/ 1191509 h 4135471"/>
                <a:gd name="connsiteX25" fmla="*/ 329836 w 2854049"/>
                <a:gd name="connsiteY25" fmla="*/ 1234599 h 4135471"/>
                <a:gd name="connsiteX26" fmla="*/ 315284 w 2854049"/>
                <a:gd name="connsiteY26" fmla="*/ 1278693 h 4135471"/>
                <a:gd name="connsiteX27" fmla="*/ 289092 w 2854049"/>
                <a:gd name="connsiteY27" fmla="*/ 1331805 h 4135471"/>
                <a:gd name="connsiteX28" fmla="*/ 257078 w 2854049"/>
                <a:gd name="connsiteY28" fmla="*/ 1380908 h 4135471"/>
                <a:gd name="connsiteX29" fmla="*/ 222155 w 2854049"/>
                <a:gd name="connsiteY29" fmla="*/ 1423998 h 4135471"/>
                <a:gd name="connsiteX30" fmla="*/ 185291 w 2854049"/>
                <a:gd name="connsiteY30" fmla="*/ 1468092 h 4135471"/>
                <a:gd name="connsiteX31" fmla="*/ 146487 w 2854049"/>
                <a:gd name="connsiteY31" fmla="*/ 1508176 h 4135471"/>
                <a:gd name="connsiteX32" fmla="*/ 107683 w 2854049"/>
                <a:gd name="connsiteY32" fmla="*/ 1548261 h 4135471"/>
                <a:gd name="connsiteX33" fmla="*/ 70819 w 2854049"/>
                <a:gd name="connsiteY33" fmla="*/ 1592354 h 4135471"/>
                <a:gd name="connsiteX34" fmla="*/ 58206 w 2854049"/>
                <a:gd name="connsiteY34" fmla="*/ 1604378 h 4135471"/>
                <a:gd name="connsiteX35" fmla="*/ 42684 w 2854049"/>
                <a:gd name="connsiteY35" fmla="*/ 1619410 h 4135471"/>
                <a:gd name="connsiteX36" fmla="*/ 26193 w 2854049"/>
                <a:gd name="connsiteY36" fmla="*/ 1637448 h 4135471"/>
                <a:gd name="connsiteX37" fmla="*/ 12611 w 2854049"/>
                <a:gd name="connsiteY37" fmla="*/ 1655486 h 4135471"/>
                <a:gd name="connsiteX38" fmla="*/ 3882 w 2854049"/>
                <a:gd name="connsiteY38" fmla="*/ 1677533 h 4135471"/>
                <a:gd name="connsiteX39" fmla="*/ 0 w 2854049"/>
                <a:gd name="connsiteY39" fmla="*/ 1701583 h 4135471"/>
                <a:gd name="connsiteX40" fmla="*/ 4851 w 2854049"/>
                <a:gd name="connsiteY40" fmla="*/ 1726636 h 4135471"/>
                <a:gd name="connsiteX41" fmla="*/ 17462 w 2854049"/>
                <a:gd name="connsiteY41" fmla="*/ 1750687 h 4135471"/>
                <a:gd name="connsiteX42" fmla="*/ 38806 w 2854049"/>
                <a:gd name="connsiteY42" fmla="*/ 1770728 h 4135471"/>
                <a:gd name="connsiteX43" fmla="*/ 63057 w 2854049"/>
                <a:gd name="connsiteY43" fmla="*/ 1784759 h 4135471"/>
                <a:gd name="connsiteX44" fmla="*/ 93130 w 2854049"/>
                <a:gd name="connsiteY44" fmla="*/ 1797786 h 4135471"/>
                <a:gd name="connsiteX45" fmla="*/ 125143 w 2854049"/>
                <a:gd name="connsiteY45" fmla="*/ 1808809 h 4135471"/>
                <a:gd name="connsiteX46" fmla="*/ 157158 w 2854049"/>
                <a:gd name="connsiteY46" fmla="*/ 1819833 h 4135471"/>
                <a:gd name="connsiteX47" fmla="*/ 188201 w 2854049"/>
                <a:gd name="connsiteY47" fmla="*/ 1830855 h 4135471"/>
                <a:gd name="connsiteX48" fmla="*/ 218273 w 2854049"/>
                <a:gd name="connsiteY48" fmla="*/ 1843883 h 4135471"/>
                <a:gd name="connsiteX49" fmla="*/ 245437 w 2854049"/>
                <a:gd name="connsiteY49" fmla="*/ 1857912 h 4135471"/>
                <a:gd name="connsiteX50" fmla="*/ 264839 w 2854049"/>
                <a:gd name="connsiteY50" fmla="*/ 1875951 h 4135471"/>
                <a:gd name="connsiteX51" fmla="*/ 259018 w 2854049"/>
                <a:gd name="connsiteY51" fmla="*/ 1900001 h 4135471"/>
                <a:gd name="connsiteX52" fmla="*/ 248347 w 2854049"/>
                <a:gd name="connsiteY52" fmla="*/ 1922047 h 4135471"/>
                <a:gd name="connsiteX53" fmla="*/ 237676 w 2854049"/>
                <a:gd name="connsiteY53" fmla="*/ 1945097 h 4135471"/>
                <a:gd name="connsiteX54" fmla="*/ 226035 w 2854049"/>
                <a:gd name="connsiteY54" fmla="*/ 1967142 h 4135471"/>
                <a:gd name="connsiteX55" fmla="*/ 215364 w 2854049"/>
                <a:gd name="connsiteY55" fmla="*/ 1989189 h 4135471"/>
                <a:gd name="connsiteX56" fmla="*/ 207602 w 2854049"/>
                <a:gd name="connsiteY56" fmla="*/ 2011236 h 4135471"/>
                <a:gd name="connsiteX57" fmla="*/ 204693 w 2854049"/>
                <a:gd name="connsiteY57" fmla="*/ 2031277 h 4135471"/>
                <a:gd name="connsiteX58" fmla="*/ 206633 w 2854049"/>
                <a:gd name="connsiteY58" fmla="*/ 2053324 h 4135471"/>
                <a:gd name="connsiteX59" fmla="*/ 217304 w 2854049"/>
                <a:gd name="connsiteY59" fmla="*/ 2073366 h 4135471"/>
                <a:gd name="connsiteX60" fmla="*/ 236706 w 2854049"/>
                <a:gd name="connsiteY60" fmla="*/ 2093409 h 4135471"/>
                <a:gd name="connsiteX61" fmla="*/ 264839 w 2854049"/>
                <a:gd name="connsiteY61" fmla="*/ 2113450 h 4135471"/>
                <a:gd name="connsiteX62" fmla="*/ 259018 w 2854049"/>
                <a:gd name="connsiteY62" fmla="*/ 2129483 h 4135471"/>
                <a:gd name="connsiteX63" fmla="*/ 250288 w 2854049"/>
                <a:gd name="connsiteY63" fmla="*/ 2145517 h 4135471"/>
                <a:gd name="connsiteX64" fmla="*/ 243497 w 2854049"/>
                <a:gd name="connsiteY64" fmla="*/ 2164557 h 4135471"/>
                <a:gd name="connsiteX65" fmla="*/ 241557 w 2854049"/>
                <a:gd name="connsiteY65" fmla="*/ 2184601 h 4135471"/>
                <a:gd name="connsiteX66" fmla="*/ 245437 w 2854049"/>
                <a:gd name="connsiteY66" fmla="*/ 2204642 h 4135471"/>
                <a:gd name="connsiteX67" fmla="*/ 256109 w 2854049"/>
                <a:gd name="connsiteY67" fmla="*/ 2222680 h 4135471"/>
                <a:gd name="connsiteX68" fmla="*/ 269690 w 2854049"/>
                <a:gd name="connsiteY68" fmla="*/ 2236709 h 4135471"/>
                <a:gd name="connsiteX69" fmla="*/ 287151 w 2854049"/>
                <a:gd name="connsiteY69" fmla="*/ 2249737 h 4135471"/>
                <a:gd name="connsiteX70" fmla="*/ 304613 w 2854049"/>
                <a:gd name="connsiteY70" fmla="*/ 2258756 h 4135471"/>
                <a:gd name="connsiteX71" fmla="*/ 321105 w 2854049"/>
                <a:gd name="connsiteY71" fmla="*/ 2269780 h 4135471"/>
                <a:gd name="connsiteX72" fmla="*/ 336627 w 2854049"/>
                <a:gd name="connsiteY72" fmla="*/ 2284810 h 4135471"/>
                <a:gd name="connsiteX73" fmla="*/ 345358 w 2854049"/>
                <a:gd name="connsiteY73" fmla="*/ 2300845 h 4135471"/>
                <a:gd name="connsiteX74" fmla="*/ 354089 w 2854049"/>
                <a:gd name="connsiteY74" fmla="*/ 2329906 h 4135471"/>
                <a:gd name="connsiteX75" fmla="*/ 354089 w 2854049"/>
                <a:gd name="connsiteY75" fmla="*/ 2362976 h 4135471"/>
                <a:gd name="connsiteX76" fmla="*/ 351179 w 2854049"/>
                <a:gd name="connsiteY76" fmla="*/ 2394041 h 4135471"/>
                <a:gd name="connsiteX77" fmla="*/ 343417 w 2854049"/>
                <a:gd name="connsiteY77" fmla="*/ 2426108 h 4135471"/>
                <a:gd name="connsiteX78" fmla="*/ 336627 w 2854049"/>
                <a:gd name="connsiteY78" fmla="*/ 2457173 h 4135471"/>
                <a:gd name="connsiteX79" fmla="*/ 331776 w 2854049"/>
                <a:gd name="connsiteY79" fmla="*/ 2485233 h 4135471"/>
                <a:gd name="connsiteX80" fmla="*/ 327896 w 2854049"/>
                <a:gd name="connsiteY80" fmla="*/ 2525318 h 4135471"/>
                <a:gd name="connsiteX81" fmla="*/ 331776 w 2854049"/>
                <a:gd name="connsiteY81" fmla="*/ 2561393 h 4135471"/>
                <a:gd name="connsiteX82" fmla="*/ 342447 w 2854049"/>
                <a:gd name="connsiteY82" fmla="*/ 2594464 h 4135471"/>
                <a:gd name="connsiteX83" fmla="*/ 356029 w 2854049"/>
                <a:gd name="connsiteY83" fmla="*/ 2623524 h 4135471"/>
                <a:gd name="connsiteX84" fmla="*/ 375432 w 2854049"/>
                <a:gd name="connsiteY84" fmla="*/ 2646572 h 4135471"/>
                <a:gd name="connsiteX85" fmla="*/ 400654 w 2854049"/>
                <a:gd name="connsiteY85" fmla="*/ 2668619 h 4135471"/>
                <a:gd name="connsiteX86" fmla="*/ 424906 w 2854049"/>
                <a:gd name="connsiteY86" fmla="*/ 2686657 h 4135471"/>
                <a:gd name="connsiteX87" fmla="*/ 453040 w 2854049"/>
                <a:gd name="connsiteY87" fmla="*/ 2701688 h 4135471"/>
                <a:gd name="connsiteX88" fmla="*/ 481173 w 2854049"/>
                <a:gd name="connsiteY88" fmla="*/ 2714717 h 4135471"/>
                <a:gd name="connsiteX89" fmla="*/ 509306 w 2854049"/>
                <a:gd name="connsiteY89" fmla="*/ 2721731 h 4135471"/>
                <a:gd name="connsiteX90" fmla="*/ 560721 w 2854049"/>
                <a:gd name="connsiteY90" fmla="*/ 2730751 h 4135471"/>
                <a:gd name="connsiteX91" fmla="*/ 615047 w 2854049"/>
                <a:gd name="connsiteY91" fmla="*/ 2734758 h 4135471"/>
                <a:gd name="connsiteX92" fmla="*/ 672284 w 2854049"/>
                <a:gd name="connsiteY92" fmla="*/ 2732755 h 4135471"/>
                <a:gd name="connsiteX93" fmla="*/ 728550 w 2854049"/>
                <a:gd name="connsiteY93" fmla="*/ 2726742 h 4135471"/>
                <a:gd name="connsiteX94" fmla="*/ 784816 w 2854049"/>
                <a:gd name="connsiteY94" fmla="*/ 2719726 h 4135471"/>
                <a:gd name="connsiteX95" fmla="*/ 838171 w 2854049"/>
                <a:gd name="connsiteY95" fmla="*/ 2708704 h 4135471"/>
                <a:gd name="connsiteX96" fmla="*/ 885706 w 2854049"/>
                <a:gd name="connsiteY96" fmla="*/ 2695677 h 4135471"/>
                <a:gd name="connsiteX97" fmla="*/ 927421 w 2854049"/>
                <a:gd name="connsiteY97" fmla="*/ 2681646 h 4135471"/>
                <a:gd name="connsiteX98" fmla="*/ 944882 w 2854049"/>
                <a:gd name="connsiteY98" fmla="*/ 2675633 h 4135471"/>
                <a:gd name="connsiteX99" fmla="*/ 968165 w 2854049"/>
                <a:gd name="connsiteY99" fmla="*/ 2668619 h 4135471"/>
                <a:gd name="connsiteX100" fmla="*/ 993388 w 2854049"/>
                <a:gd name="connsiteY100" fmla="*/ 2661605 h 4135471"/>
                <a:gd name="connsiteX101" fmla="*/ 1019581 w 2854049"/>
                <a:gd name="connsiteY101" fmla="*/ 2654590 h 4135471"/>
                <a:gd name="connsiteX102" fmla="*/ 1047714 w 2854049"/>
                <a:gd name="connsiteY102" fmla="*/ 2650582 h 4135471"/>
                <a:gd name="connsiteX103" fmla="*/ 1075847 w 2854049"/>
                <a:gd name="connsiteY103" fmla="*/ 2648577 h 4135471"/>
                <a:gd name="connsiteX104" fmla="*/ 1100100 w 2854049"/>
                <a:gd name="connsiteY104" fmla="*/ 2652585 h 4135471"/>
                <a:gd name="connsiteX105" fmla="*/ 1121442 w 2854049"/>
                <a:gd name="connsiteY105" fmla="*/ 2661605 h 4135471"/>
                <a:gd name="connsiteX106" fmla="*/ 1140844 w 2854049"/>
                <a:gd name="connsiteY106" fmla="*/ 2679643 h 4135471"/>
                <a:gd name="connsiteX107" fmla="*/ 1158306 w 2854049"/>
                <a:gd name="connsiteY107" fmla="*/ 2708704 h 4135471"/>
                <a:gd name="connsiteX108" fmla="*/ 1174797 w 2854049"/>
                <a:gd name="connsiteY108" fmla="*/ 2745782 h 4135471"/>
                <a:gd name="connsiteX109" fmla="*/ 1190319 w 2854049"/>
                <a:gd name="connsiteY109" fmla="*/ 2788872 h 4135471"/>
                <a:gd name="connsiteX110" fmla="*/ 1202931 w 2854049"/>
                <a:gd name="connsiteY110" fmla="*/ 2837975 h 4135471"/>
                <a:gd name="connsiteX111" fmla="*/ 1215541 w 2854049"/>
                <a:gd name="connsiteY111" fmla="*/ 2889083 h 4135471"/>
                <a:gd name="connsiteX112" fmla="*/ 1226212 w 2854049"/>
                <a:gd name="connsiteY112" fmla="*/ 2942195 h 4135471"/>
                <a:gd name="connsiteX113" fmla="*/ 1235914 w 2854049"/>
                <a:gd name="connsiteY113" fmla="*/ 2996309 h 4135471"/>
                <a:gd name="connsiteX114" fmla="*/ 1245616 w 2854049"/>
                <a:gd name="connsiteY114" fmla="*/ 3049421 h 4135471"/>
                <a:gd name="connsiteX115" fmla="*/ 1252407 w 2854049"/>
                <a:gd name="connsiteY115" fmla="*/ 3098524 h 4135471"/>
                <a:gd name="connsiteX116" fmla="*/ 1261138 w 2854049"/>
                <a:gd name="connsiteY116" fmla="*/ 3144621 h 4135471"/>
                <a:gd name="connsiteX117" fmla="*/ 1267927 w 2854049"/>
                <a:gd name="connsiteY117" fmla="*/ 3182701 h 4135471"/>
                <a:gd name="connsiteX118" fmla="*/ 1273749 w 2854049"/>
                <a:gd name="connsiteY118" fmla="*/ 3215771 h 4135471"/>
                <a:gd name="connsiteX119" fmla="*/ 1405683 w 2854049"/>
                <a:gd name="connsiteY119" fmla="*/ 3238820 h 4135471"/>
                <a:gd name="connsiteX120" fmla="*/ 1539558 w 2854049"/>
                <a:gd name="connsiteY120" fmla="*/ 3251847 h 4135471"/>
                <a:gd name="connsiteX121" fmla="*/ 1677312 w 2854049"/>
                <a:gd name="connsiteY121" fmla="*/ 3253851 h 4135471"/>
                <a:gd name="connsiteX122" fmla="*/ 1817977 w 2854049"/>
                <a:gd name="connsiteY122" fmla="*/ 3246837 h 4135471"/>
                <a:gd name="connsiteX123" fmla="*/ 1963493 w 2854049"/>
                <a:gd name="connsiteY123" fmla="*/ 3226793 h 4135471"/>
                <a:gd name="connsiteX124" fmla="*/ 1998071 w 2854049"/>
                <a:gd name="connsiteY124" fmla="*/ 3220300 h 4135471"/>
                <a:gd name="connsiteX125" fmla="*/ 1972544 w 2854049"/>
                <a:gd name="connsiteY125" fmla="*/ 2990832 h 4135471"/>
                <a:gd name="connsiteX126" fmla="*/ 1866104 w 2854049"/>
                <a:gd name="connsiteY126" fmla="*/ 2529483 h 4135471"/>
                <a:gd name="connsiteX127" fmla="*/ 1085631 w 2854049"/>
                <a:gd name="connsiteY127" fmla="*/ 1773024 h 4135471"/>
                <a:gd name="connsiteX128" fmla="*/ 1277747 w 2854049"/>
                <a:gd name="connsiteY128" fmla="*/ 968535 h 4135471"/>
                <a:gd name="connsiteX129" fmla="*/ 1914134 w 2854049"/>
                <a:gd name="connsiteY129" fmla="*/ 872477 h 4135471"/>
                <a:gd name="connsiteX130" fmla="*/ 2334389 w 2854049"/>
                <a:gd name="connsiteY130" fmla="*/ 1316747 h 4135471"/>
                <a:gd name="connsiteX131" fmla="*/ 2850702 w 2854049"/>
                <a:gd name="connsiteY131" fmla="*/ 1256710 h 4135471"/>
                <a:gd name="connsiteX132" fmla="*/ 2851858 w 2854049"/>
                <a:gd name="connsiteY132" fmla="*/ 1288484 h 4135471"/>
                <a:gd name="connsiteX133" fmla="*/ 2854049 w 2854049"/>
                <a:gd name="connsiteY133" fmla="*/ 1252639 h 4135471"/>
                <a:gd name="connsiteX134" fmla="*/ 2852109 w 2854049"/>
                <a:gd name="connsiteY134" fmla="*/ 1156435 h 4135471"/>
                <a:gd name="connsiteX135" fmla="*/ 2845318 w 2854049"/>
                <a:gd name="connsiteY135" fmla="*/ 1062236 h 4135471"/>
                <a:gd name="connsiteX136" fmla="*/ 2830767 w 2854049"/>
                <a:gd name="connsiteY136" fmla="*/ 971045 h 4135471"/>
                <a:gd name="connsiteX137" fmla="*/ 2811365 w 2854049"/>
                <a:gd name="connsiteY137" fmla="*/ 881857 h 4135471"/>
                <a:gd name="connsiteX138" fmla="*/ 2787112 w 2854049"/>
                <a:gd name="connsiteY138" fmla="*/ 799684 h 4135471"/>
                <a:gd name="connsiteX139" fmla="*/ 2759950 w 2854049"/>
                <a:gd name="connsiteY139" fmla="*/ 724526 h 4135471"/>
                <a:gd name="connsiteX140" fmla="*/ 2728906 w 2854049"/>
                <a:gd name="connsiteY140" fmla="*/ 657385 h 4135471"/>
                <a:gd name="connsiteX141" fmla="*/ 2682340 w 2854049"/>
                <a:gd name="connsiteY141" fmla="*/ 577215 h 4135471"/>
                <a:gd name="connsiteX142" fmla="*/ 2631895 w 2854049"/>
                <a:gd name="connsiteY142" fmla="*/ 501055 h 4135471"/>
                <a:gd name="connsiteX143" fmla="*/ 2574659 w 2854049"/>
                <a:gd name="connsiteY143" fmla="*/ 429907 h 4135471"/>
                <a:gd name="connsiteX144" fmla="*/ 2513543 w 2854049"/>
                <a:gd name="connsiteY144" fmla="*/ 361762 h 4135471"/>
                <a:gd name="connsiteX145" fmla="*/ 2446606 w 2854049"/>
                <a:gd name="connsiteY145" fmla="*/ 300634 h 4135471"/>
                <a:gd name="connsiteX146" fmla="*/ 2371907 w 2854049"/>
                <a:gd name="connsiteY146" fmla="*/ 243513 h 4135471"/>
                <a:gd name="connsiteX147" fmla="*/ 2294299 w 2854049"/>
                <a:gd name="connsiteY147" fmla="*/ 192406 h 4135471"/>
                <a:gd name="connsiteX148" fmla="*/ 2211840 w 2854049"/>
                <a:gd name="connsiteY148" fmla="*/ 147311 h 4135471"/>
                <a:gd name="connsiteX149" fmla="*/ 2121620 w 2854049"/>
                <a:gd name="connsiteY149" fmla="*/ 109230 h 4135471"/>
                <a:gd name="connsiteX150" fmla="*/ 2028490 w 2854049"/>
                <a:gd name="connsiteY150" fmla="*/ 74157 h 4135471"/>
                <a:gd name="connsiteX151" fmla="*/ 1927599 w 2854049"/>
                <a:gd name="connsiteY151" fmla="*/ 47099 h 4135471"/>
                <a:gd name="connsiteX152" fmla="*/ 1821858 w 2854049"/>
                <a:gd name="connsiteY152" fmla="*/ 25053 h 4135471"/>
                <a:gd name="connsiteX153" fmla="*/ 1711265 w 2854049"/>
                <a:gd name="connsiteY153" fmla="*/ 10021 h 4135471"/>
                <a:gd name="connsiteX154" fmla="*/ 1594853 w 2854049"/>
                <a:gd name="connsiteY154" fmla="*/ 1002 h 4135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</a:cxnLst>
              <a:rect l="l" t="t" r="r" b="b"/>
              <a:pathLst>
                <a:path w="2854049" h="4135471">
                  <a:moveTo>
                    <a:pt x="1696267" y="3431657"/>
                  </a:moveTo>
                  <a:cubicBezTo>
                    <a:pt x="1501914" y="3431657"/>
                    <a:pt x="1344360" y="3589211"/>
                    <a:pt x="1344360" y="3783564"/>
                  </a:cubicBezTo>
                  <a:cubicBezTo>
                    <a:pt x="1344360" y="3977917"/>
                    <a:pt x="1501914" y="4135471"/>
                    <a:pt x="1696267" y="4135471"/>
                  </a:cubicBezTo>
                  <a:cubicBezTo>
                    <a:pt x="1890620" y="4135471"/>
                    <a:pt x="2048174" y="3977917"/>
                    <a:pt x="2048174" y="3783564"/>
                  </a:cubicBezTo>
                  <a:cubicBezTo>
                    <a:pt x="2048174" y="3589211"/>
                    <a:pt x="1890620" y="3431657"/>
                    <a:pt x="1696267" y="3431657"/>
                  </a:cubicBezTo>
                  <a:close/>
                  <a:moveTo>
                    <a:pt x="1470680" y="0"/>
                  </a:moveTo>
                  <a:lnTo>
                    <a:pt x="1360088" y="9020"/>
                  </a:lnTo>
                  <a:lnTo>
                    <a:pt x="1082638" y="72152"/>
                  </a:lnTo>
                  <a:lnTo>
                    <a:pt x="1000179" y="103217"/>
                  </a:lnTo>
                  <a:lnTo>
                    <a:pt x="918691" y="138291"/>
                  </a:lnTo>
                  <a:lnTo>
                    <a:pt x="839141" y="180379"/>
                  </a:lnTo>
                  <a:lnTo>
                    <a:pt x="765414" y="227479"/>
                  </a:lnTo>
                  <a:lnTo>
                    <a:pt x="694595" y="280591"/>
                  </a:lnTo>
                  <a:lnTo>
                    <a:pt x="629599" y="338714"/>
                  </a:lnTo>
                  <a:lnTo>
                    <a:pt x="569452" y="401847"/>
                  </a:lnTo>
                  <a:lnTo>
                    <a:pt x="515126" y="470992"/>
                  </a:lnTo>
                  <a:lnTo>
                    <a:pt x="467591" y="544147"/>
                  </a:lnTo>
                  <a:lnTo>
                    <a:pt x="426847" y="622311"/>
                  </a:lnTo>
                  <a:lnTo>
                    <a:pt x="392893" y="706488"/>
                  </a:lnTo>
                  <a:lnTo>
                    <a:pt x="338568" y="937976"/>
                  </a:lnTo>
                  <a:lnTo>
                    <a:pt x="333717" y="994094"/>
                  </a:lnTo>
                  <a:lnTo>
                    <a:pt x="331776" y="1047206"/>
                  </a:lnTo>
                  <a:lnTo>
                    <a:pt x="333717" y="1096308"/>
                  </a:lnTo>
                  <a:lnTo>
                    <a:pt x="334686" y="1145413"/>
                  </a:lnTo>
                  <a:lnTo>
                    <a:pt x="334686" y="1191509"/>
                  </a:lnTo>
                  <a:lnTo>
                    <a:pt x="329836" y="1234599"/>
                  </a:lnTo>
                  <a:lnTo>
                    <a:pt x="315284" y="1278693"/>
                  </a:lnTo>
                  <a:lnTo>
                    <a:pt x="289092" y="1331805"/>
                  </a:lnTo>
                  <a:lnTo>
                    <a:pt x="257078" y="1380908"/>
                  </a:lnTo>
                  <a:lnTo>
                    <a:pt x="222155" y="1423998"/>
                  </a:lnTo>
                  <a:lnTo>
                    <a:pt x="185291" y="1468092"/>
                  </a:lnTo>
                  <a:lnTo>
                    <a:pt x="146487" y="1508176"/>
                  </a:lnTo>
                  <a:lnTo>
                    <a:pt x="107683" y="1548261"/>
                  </a:lnTo>
                  <a:lnTo>
                    <a:pt x="70819" y="1592354"/>
                  </a:lnTo>
                  <a:lnTo>
                    <a:pt x="58206" y="1604378"/>
                  </a:lnTo>
                  <a:lnTo>
                    <a:pt x="42684" y="1619410"/>
                  </a:lnTo>
                  <a:lnTo>
                    <a:pt x="26193" y="1637448"/>
                  </a:lnTo>
                  <a:lnTo>
                    <a:pt x="12611" y="1655486"/>
                  </a:lnTo>
                  <a:lnTo>
                    <a:pt x="3882" y="1677533"/>
                  </a:lnTo>
                  <a:lnTo>
                    <a:pt x="0" y="1701583"/>
                  </a:lnTo>
                  <a:lnTo>
                    <a:pt x="4851" y="1726636"/>
                  </a:lnTo>
                  <a:lnTo>
                    <a:pt x="17462" y="1750687"/>
                  </a:lnTo>
                  <a:lnTo>
                    <a:pt x="38806" y="1770728"/>
                  </a:lnTo>
                  <a:lnTo>
                    <a:pt x="63057" y="1784759"/>
                  </a:lnTo>
                  <a:lnTo>
                    <a:pt x="93130" y="1797786"/>
                  </a:lnTo>
                  <a:lnTo>
                    <a:pt x="125143" y="1808809"/>
                  </a:lnTo>
                  <a:lnTo>
                    <a:pt x="157158" y="1819833"/>
                  </a:lnTo>
                  <a:lnTo>
                    <a:pt x="188201" y="1830855"/>
                  </a:lnTo>
                  <a:lnTo>
                    <a:pt x="218273" y="1843883"/>
                  </a:lnTo>
                  <a:lnTo>
                    <a:pt x="245437" y="1857912"/>
                  </a:lnTo>
                  <a:lnTo>
                    <a:pt x="264839" y="1875951"/>
                  </a:lnTo>
                  <a:lnTo>
                    <a:pt x="259018" y="1900001"/>
                  </a:lnTo>
                  <a:lnTo>
                    <a:pt x="248347" y="1922047"/>
                  </a:lnTo>
                  <a:lnTo>
                    <a:pt x="237676" y="1945097"/>
                  </a:lnTo>
                  <a:lnTo>
                    <a:pt x="226035" y="1967142"/>
                  </a:lnTo>
                  <a:lnTo>
                    <a:pt x="215364" y="1989189"/>
                  </a:lnTo>
                  <a:lnTo>
                    <a:pt x="207602" y="2011236"/>
                  </a:lnTo>
                  <a:lnTo>
                    <a:pt x="204693" y="2031277"/>
                  </a:lnTo>
                  <a:lnTo>
                    <a:pt x="206633" y="2053324"/>
                  </a:lnTo>
                  <a:lnTo>
                    <a:pt x="217304" y="2073366"/>
                  </a:lnTo>
                  <a:lnTo>
                    <a:pt x="236706" y="2093409"/>
                  </a:lnTo>
                  <a:lnTo>
                    <a:pt x="264839" y="2113450"/>
                  </a:lnTo>
                  <a:lnTo>
                    <a:pt x="259018" y="2129483"/>
                  </a:lnTo>
                  <a:lnTo>
                    <a:pt x="250288" y="2145517"/>
                  </a:lnTo>
                  <a:lnTo>
                    <a:pt x="243497" y="2164557"/>
                  </a:lnTo>
                  <a:lnTo>
                    <a:pt x="241557" y="2184601"/>
                  </a:lnTo>
                  <a:lnTo>
                    <a:pt x="245437" y="2204642"/>
                  </a:lnTo>
                  <a:lnTo>
                    <a:pt x="256109" y="2222680"/>
                  </a:lnTo>
                  <a:lnTo>
                    <a:pt x="269690" y="2236709"/>
                  </a:lnTo>
                  <a:lnTo>
                    <a:pt x="287151" y="2249737"/>
                  </a:lnTo>
                  <a:lnTo>
                    <a:pt x="304613" y="2258756"/>
                  </a:lnTo>
                  <a:lnTo>
                    <a:pt x="321105" y="2269780"/>
                  </a:lnTo>
                  <a:lnTo>
                    <a:pt x="336627" y="2284810"/>
                  </a:lnTo>
                  <a:lnTo>
                    <a:pt x="345358" y="2300845"/>
                  </a:lnTo>
                  <a:lnTo>
                    <a:pt x="354089" y="2329906"/>
                  </a:lnTo>
                  <a:lnTo>
                    <a:pt x="354089" y="2362976"/>
                  </a:lnTo>
                  <a:lnTo>
                    <a:pt x="351179" y="2394041"/>
                  </a:lnTo>
                  <a:lnTo>
                    <a:pt x="343417" y="2426108"/>
                  </a:lnTo>
                  <a:lnTo>
                    <a:pt x="336627" y="2457173"/>
                  </a:lnTo>
                  <a:lnTo>
                    <a:pt x="331776" y="2485233"/>
                  </a:lnTo>
                  <a:lnTo>
                    <a:pt x="327896" y="2525318"/>
                  </a:lnTo>
                  <a:lnTo>
                    <a:pt x="331776" y="2561393"/>
                  </a:lnTo>
                  <a:lnTo>
                    <a:pt x="342447" y="2594464"/>
                  </a:lnTo>
                  <a:lnTo>
                    <a:pt x="356029" y="2623524"/>
                  </a:lnTo>
                  <a:lnTo>
                    <a:pt x="375432" y="2646572"/>
                  </a:lnTo>
                  <a:lnTo>
                    <a:pt x="400654" y="2668619"/>
                  </a:lnTo>
                  <a:lnTo>
                    <a:pt x="424906" y="2686657"/>
                  </a:lnTo>
                  <a:lnTo>
                    <a:pt x="453040" y="2701688"/>
                  </a:lnTo>
                  <a:lnTo>
                    <a:pt x="481173" y="2714717"/>
                  </a:lnTo>
                  <a:lnTo>
                    <a:pt x="509306" y="2721731"/>
                  </a:lnTo>
                  <a:lnTo>
                    <a:pt x="560721" y="2730751"/>
                  </a:lnTo>
                  <a:lnTo>
                    <a:pt x="615047" y="2734758"/>
                  </a:lnTo>
                  <a:lnTo>
                    <a:pt x="672284" y="2732755"/>
                  </a:lnTo>
                  <a:lnTo>
                    <a:pt x="728550" y="2726742"/>
                  </a:lnTo>
                  <a:lnTo>
                    <a:pt x="784816" y="2719726"/>
                  </a:lnTo>
                  <a:lnTo>
                    <a:pt x="838171" y="2708704"/>
                  </a:lnTo>
                  <a:lnTo>
                    <a:pt x="885706" y="2695677"/>
                  </a:lnTo>
                  <a:lnTo>
                    <a:pt x="927421" y="2681646"/>
                  </a:lnTo>
                  <a:lnTo>
                    <a:pt x="944882" y="2675633"/>
                  </a:lnTo>
                  <a:lnTo>
                    <a:pt x="968165" y="2668619"/>
                  </a:lnTo>
                  <a:lnTo>
                    <a:pt x="993388" y="2661605"/>
                  </a:lnTo>
                  <a:lnTo>
                    <a:pt x="1019581" y="2654590"/>
                  </a:lnTo>
                  <a:lnTo>
                    <a:pt x="1047714" y="2650582"/>
                  </a:lnTo>
                  <a:lnTo>
                    <a:pt x="1075847" y="2648577"/>
                  </a:lnTo>
                  <a:lnTo>
                    <a:pt x="1100100" y="2652585"/>
                  </a:lnTo>
                  <a:lnTo>
                    <a:pt x="1121442" y="2661605"/>
                  </a:lnTo>
                  <a:lnTo>
                    <a:pt x="1140844" y="2679643"/>
                  </a:lnTo>
                  <a:lnTo>
                    <a:pt x="1158306" y="2708704"/>
                  </a:lnTo>
                  <a:lnTo>
                    <a:pt x="1174797" y="2745782"/>
                  </a:lnTo>
                  <a:lnTo>
                    <a:pt x="1190319" y="2788872"/>
                  </a:lnTo>
                  <a:lnTo>
                    <a:pt x="1202931" y="2837975"/>
                  </a:lnTo>
                  <a:lnTo>
                    <a:pt x="1215541" y="2889083"/>
                  </a:lnTo>
                  <a:lnTo>
                    <a:pt x="1226212" y="2942195"/>
                  </a:lnTo>
                  <a:lnTo>
                    <a:pt x="1235914" y="2996309"/>
                  </a:lnTo>
                  <a:lnTo>
                    <a:pt x="1245616" y="3049421"/>
                  </a:lnTo>
                  <a:lnTo>
                    <a:pt x="1252407" y="3098524"/>
                  </a:lnTo>
                  <a:lnTo>
                    <a:pt x="1261138" y="3144621"/>
                  </a:lnTo>
                  <a:lnTo>
                    <a:pt x="1267927" y="3182701"/>
                  </a:lnTo>
                  <a:lnTo>
                    <a:pt x="1273749" y="3215771"/>
                  </a:lnTo>
                  <a:lnTo>
                    <a:pt x="1405683" y="3238820"/>
                  </a:lnTo>
                  <a:lnTo>
                    <a:pt x="1539558" y="3251847"/>
                  </a:lnTo>
                  <a:lnTo>
                    <a:pt x="1677312" y="3253851"/>
                  </a:lnTo>
                  <a:lnTo>
                    <a:pt x="1817977" y="3246837"/>
                  </a:lnTo>
                  <a:lnTo>
                    <a:pt x="1963493" y="3226793"/>
                  </a:lnTo>
                  <a:lnTo>
                    <a:pt x="1998071" y="3220300"/>
                  </a:lnTo>
                  <a:lnTo>
                    <a:pt x="1972544" y="2990832"/>
                  </a:lnTo>
                  <a:cubicBezTo>
                    <a:pt x="1951990" y="2824419"/>
                    <a:pt x="1923973" y="2664322"/>
                    <a:pt x="1866104" y="2529483"/>
                  </a:cubicBezTo>
                  <a:cubicBezTo>
                    <a:pt x="1798827" y="2378364"/>
                    <a:pt x="1318234" y="2057324"/>
                    <a:pt x="1085631" y="1773024"/>
                  </a:cubicBezTo>
                  <a:cubicBezTo>
                    <a:pt x="1039452" y="1683967"/>
                    <a:pt x="924385" y="1218329"/>
                    <a:pt x="1277747" y="968535"/>
                  </a:cubicBezTo>
                  <a:cubicBezTo>
                    <a:pt x="1430175" y="835482"/>
                    <a:pt x="1702005" y="831017"/>
                    <a:pt x="1914134" y="872477"/>
                  </a:cubicBezTo>
                  <a:cubicBezTo>
                    <a:pt x="2031257" y="905756"/>
                    <a:pt x="2240228" y="1053847"/>
                    <a:pt x="2334389" y="1316747"/>
                  </a:cubicBezTo>
                  <a:lnTo>
                    <a:pt x="2850702" y="1256710"/>
                  </a:lnTo>
                  <a:lnTo>
                    <a:pt x="2851858" y="1288484"/>
                  </a:lnTo>
                  <a:lnTo>
                    <a:pt x="2854049" y="1252639"/>
                  </a:lnTo>
                  <a:lnTo>
                    <a:pt x="2852109" y="1156435"/>
                  </a:lnTo>
                  <a:lnTo>
                    <a:pt x="2845318" y="1062236"/>
                  </a:lnTo>
                  <a:lnTo>
                    <a:pt x="2830767" y="971045"/>
                  </a:lnTo>
                  <a:lnTo>
                    <a:pt x="2811365" y="881857"/>
                  </a:lnTo>
                  <a:lnTo>
                    <a:pt x="2787112" y="799684"/>
                  </a:lnTo>
                  <a:lnTo>
                    <a:pt x="2759950" y="724526"/>
                  </a:lnTo>
                  <a:lnTo>
                    <a:pt x="2728906" y="657385"/>
                  </a:lnTo>
                  <a:lnTo>
                    <a:pt x="2682340" y="577215"/>
                  </a:lnTo>
                  <a:lnTo>
                    <a:pt x="2631895" y="501055"/>
                  </a:lnTo>
                  <a:lnTo>
                    <a:pt x="2574659" y="429907"/>
                  </a:lnTo>
                  <a:lnTo>
                    <a:pt x="2513543" y="361762"/>
                  </a:lnTo>
                  <a:lnTo>
                    <a:pt x="2446606" y="300634"/>
                  </a:lnTo>
                  <a:lnTo>
                    <a:pt x="2371907" y="243513"/>
                  </a:lnTo>
                  <a:lnTo>
                    <a:pt x="2294299" y="192406"/>
                  </a:lnTo>
                  <a:lnTo>
                    <a:pt x="2211840" y="147311"/>
                  </a:lnTo>
                  <a:lnTo>
                    <a:pt x="2121620" y="109230"/>
                  </a:lnTo>
                  <a:lnTo>
                    <a:pt x="2028490" y="74157"/>
                  </a:lnTo>
                  <a:lnTo>
                    <a:pt x="1927599" y="47099"/>
                  </a:lnTo>
                  <a:lnTo>
                    <a:pt x="1821858" y="25053"/>
                  </a:lnTo>
                  <a:lnTo>
                    <a:pt x="1711265" y="10021"/>
                  </a:lnTo>
                  <a:lnTo>
                    <a:pt x="1594853" y="1002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sz="2701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xmlns="" id="{3DB0BB5A-99ED-43D3-9770-70D9CC0E5168}"/>
                </a:ext>
              </a:extLst>
            </p:cNvPr>
            <p:cNvSpPr/>
            <p:nvPr/>
          </p:nvSpPr>
          <p:spPr>
            <a:xfrm flipH="1">
              <a:off x="1105009" y="665240"/>
              <a:ext cx="3688534" cy="2409764"/>
            </a:xfrm>
            <a:custGeom>
              <a:avLst/>
              <a:gdLst>
                <a:gd name="connsiteX0" fmla="*/ 1547519 w 3095038"/>
                <a:gd name="connsiteY0" fmla="*/ 0 h 2022026"/>
                <a:gd name="connsiteX1" fmla="*/ 3095038 w 3095038"/>
                <a:gd name="connsiteY1" fmla="*/ 627509 h 2022026"/>
                <a:gd name="connsiteX2" fmla="*/ 2825277 w 3095038"/>
                <a:gd name="connsiteY2" fmla="*/ 736897 h 2022026"/>
                <a:gd name="connsiteX3" fmla="*/ 2825277 w 3095038"/>
                <a:gd name="connsiteY3" fmla="*/ 1583608 h 2022026"/>
                <a:gd name="connsiteX4" fmla="*/ 2829142 w 3095038"/>
                <a:gd name="connsiteY4" fmla="*/ 1585209 h 2022026"/>
                <a:gd name="connsiteX5" fmla="*/ 2841509 w 3095038"/>
                <a:gd name="connsiteY5" fmla="*/ 1615067 h 2022026"/>
                <a:gd name="connsiteX6" fmla="*/ 2829142 w 3095038"/>
                <a:gd name="connsiteY6" fmla="*/ 1644926 h 2022026"/>
                <a:gd name="connsiteX7" fmla="*/ 2826092 w 3095038"/>
                <a:gd name="connsiteY7" fmla="*/ 1646189 h 2022026"/>
                <a:gd name="connsiteX8" fmla="*/ 2876626 w 3095038"/>
                <a:gd name="connsiteY8" fmla="*/ 2022026 h 2022026"/>
                <a:gd name="connsiteX9" fmla="*/ 2721940 w 3095038"/>
                <a:gd name="connsiteY9" fmla="*/ 2022026 h 2022026"/>
                <a:gd name="connsiteX10" fmla="*/ 2772475 w 3095038"/>
                <a:gd name="connsiteY10" fmla="*/ 1646189 h 2022026"/>
                <a:gd name="connsiteX11" fmla="*/ 2769425 w 3095038"/>
                <a:gd name="connsiteY11" fmla="*/ 1644926 h 2022026"/>
                <a:gd name="connsiteX12" fmla="*/ 2757057 w 3095038"/>
                <a:gd name="connsiteY12" fmla="*/ 1615067 h 2022026"/>
                <a:gd name="connsiteX13" fmla="*/ 2769425 w 3095038"/>
                <a:gd name="connsiteY13" fmla="*/ 1585209 h 2022026"/>
                <a:gd name="connsiteX14" fmla="*/ 2773289 w 3095038"/>
                <a:gd name="connsiteY14" fmla="*/ 1583608 h 2022026"/>
                <a:gd name="connsiteX15" fmla="*/ 2773289 w 3095038"/>
                <a:gd name="connsiteY15" fmla="*/ 757978 h 2022026"/>
                <a:gd name="connsiteX16" fmla="*/ 2747752 w 3095038"/>
                <a:gd name="connsiteY16" fmla="*/ 768333 h 2022026"/>
                <a:gd name="connsiteX17" fmla="*/ 2473970 w 3095038"/>
                <a:gd name="connsiteY17" fmla="*/ 981499 h 2022026"/>
                <a:gd name="connsiteX18" fmla="*/ 2473970 w 3095038"/>
                <a:gd name="connsiteY18" fmla="*/ 1333096 h 2022026"/>
                <a:gd name="connsiteX19" fmla="*/ 1442377 w 3095038"/>
                <a:gd name="connsiteY19" fmla="*/ 1553521 h 2022026"/>
                <a:gd name="connsiteX20" fmla="*/ 628675 w 3095038"/>
                <a:gd name="connsiteY20" fmla="*/ 1422110 h 2022026"/>
                <a:gd name="connsiteX21" fmla="*/ 635755 w 3095038"/>
                <a:gd name="connsiteY21" fmla="*/ 1406334 h 2022026"/>
                <a:gd name="connsiteX22" fmla="*/ 621068 w 3095038"/>
                <a:gd name="connsiteY22" fmla="*/ 1402746 h 2022026"/>
                <a:gd name="connsiteX23" fmla="*/ 621068 w 3095038"/>
                <a:gd name="connsiteY23" fmla="*/ 981499 h 2022026"/>
                <a:gd name="connsiteX24" fmla="*/ 0 w 3095038"/>
                <a:gd name="connsiteY24" fmla="*/ 627509 h 2022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95038" h="2022026">
                  <a:moveTo>
                    <a:pt x="1547519" y="0"/>
                  </a:moveTo>
                  <a:lnTo>
                    <a:pt x="3095038" y="627509"/>
                  </a:lnTo>
                  <a:lnTo>
                    <a:pt x="2825277" y="736897"/>
                  </a:lnTo>
                  <a:lnTo>
                    <a:pt x="2825277" y="1583608"/>
                  </a:lnTo>
                  <a:lnTo>
                    <a:pt x="2829142" y="1585209"/>
                  </a:lnTo>
                  <a:cubicBezTo>
                    <a:pt x="2836783" y="1592850"/>
                    <a:pt x="2841509" y="1603406"/>
                    <a:pt x="2841509" y="1615067"/>
                  </a:cubicBezTo>
                  <a:cubicBezTo>
                    <a:pt x="2841509" y="1626728"/>
                    <a:pt x="2836783" y="1637284"/>
                    <a:pt x="2829142" y="1644926"/>
                  </a:cubicBezTo>
                  <a:lnTo>
                    <a:pt x="2826092" y="1646189"/>
                  </a:lnTo>
                  <a:lnTo>
                    <a:pt x="2876626" y="2022026"/>
                  </a:lnTo>
                  <a:lnTo>
                    <a:pt x="2721940" y="2022026"/>
                  </a:lnTo>
                  <a:lnTo>
                    <a:pt x="2772475" y="1646189"/>
                  </a:lnTo>
                  <a:lnTo>
                    <a:pt x="2769425" y="1644926"/>
                  </a:lnTo>
                  <a:cubicBezTo>
                    <a:pt x="2761784" y="1637284"/>
                    <a:pt x="2757057" y="1626728"/>
                    <a:pt x="2757057" y="1615067"/>
                  </a:cubicBezTo>
                  <a:cubicBezTo>
                    <a:pt x="2757057" y="1603406"/>
                    <a:pt x="2761784" y="1592850"/>
                    <a:pt x="2769425" y="1585209"/>
                  </a:cubicBezTo>
                  <a:lnTo>
                    <a:pt x="2773289" y="1583608"/>
                  </a:lnTo>
                  <a:lnTo>
                    <a:pt x="2773289" y="757978"/>
                  </a:lnTo>
                  <a:lnTo>
                    <a:pt x="2747752" y="768333"/>
                  </a:lnTo>
                  <a:lnTo>
                    <a:pt x="2473970" y="981499"/>
                  </a:lnTo>
                  <a:lnTo>
                    <a:pt x="2473970" y="1333096"/>
                  </a:lnTo>
                  <a:cubicBezTo>
                    <a:pt x="2176456" y="1474039"/>
                    <a:pt x="1822001" y="1553521"/>
                    <a:pt x="1442377" y="1553521"/>
                  </a:cubicBezTo>
                  <a:cubicBezTo>
                    <a:pt x="1151810" y="1553521"/>
                    <a:pt x="875988" y="1506956"/>
                    <a:pt x="628675" y="1422110"/>
                  </a:cubicBezTo>
                  <a:cubicBezTo>
                    <a:pt x="630298" y="1416654"/>
                    <a:pt x="632987" y="1411486"/>
                    <a:pt x="635755" y="1406334"/>
                  </a:cubicBezTo>
                  <a:cubicBezTo>
                    <a:pt x="631035" y="1404608"/>
                    <a:pt x="626049" y="1403669"/>
                    <a:pt x="621068" y="1402746"/>
                  </a:cubicBezTo>
                  <a:lnTo>
                    <a:pt x="621068" y="981499"/>
                  </a:lnTo>
                  <a:lnTo>
                    <a:pt x="0" y="627509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5404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95">
            <a:extLst>
              <a:ext uri="{FF2B5EF4-FFF2-40B4-BE49-F238E27FC236}">
                <a16:creationId xmlns:a16="http://schemas.microsoft.com/office/drawing/2014/main" xmlns="" id="{3080EE3F-619C-4211-A999-420B90E3EE09}"/>
              </a:ext>
            </a:extLst>
          </p:cNvPr>
          <p:cNvGrpSpPr/>
          <p:nvPr/>
        </p:nvGrpSpPr>
        <p:grpSpPr>
          <a:xfrm>
            <a:off x="4000724" y="627534"/>
            <a:ext cx="4531716" cy="2643732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xmlns="" id="{D560968F-8164-4CE0-948A-8435119D7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526" y="3267075"/>
              <a:ext cx="7478712" cy="2654299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xmlns="" id="{A6180048-8232-45FE-9D82-B2042BA72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xmlns="" id="{09567D29-E14A-4F10-BA05-FDABBF5DA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xmlns="" id="{B22CDA7E-10AF-4BA2-AFF1-F9AD06C38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699" y="147080"/>
            <a:ext cx="4647587" cy="310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23535" y="3651870"/>
            <a:ext cx="2940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altLang="ko-KR" sz="3200" b="1" dirty="0">
                <a:latin typeface="Times New Roman" pitchFamily="18" charset="0"/>
                <a:cs typeface="Times New Roman" pitchFamily="18" charset="0"/>
              </a:rPr>
              <a:t>Prestasi mahasiswa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3762494"/>
            <a:ext cx="515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Pertukaran Pemuda Antar Negara    (PPAN)</a:t>
            </a:r>
          </a:p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AIYEP (Australia-Indonesia Youth    Ex-change Program)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89667" y="2877414"/>
            <a:ext cx="344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b="1" dirty="0">
                <a:latin typeface="Times New Roman" pitchFamily="18" charset="0"/>
                <a:cs typeface="Times New Roman" pitchFamily="18" charset="0"/>
              </a:rPr>
              <a:t>Delegasi Indonesia dari Kepri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96" y="62753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2015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92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95">
            <a:extLst>
              <a:ext uri="{FF2B5EF4-FFF2-40B4-BE49-F238E27FC236}">
                <a16:creationId xmlns:a16="http://schemas.microsoft.com/office/drawing/2014/main" xmlns="" id="{3080EE3F-619C-4211-A999-420B90E3EE09}"/>
              </a:ext>
            </a:extLst>
          </p:cNvPr>
          <p:cNvGrpSpPr/>
          <p:nvPr/>
        </p:nvGrpSpPr>
        <p:grpSpPr>
          <a:xfrm>
            <a:off x="4000724" y="627534"/>
            <a:ext cx="4531716" cy="2643732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xmlns="" id="{D560968F-8164-4CE0-948A-8435119D7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526" y="3267075"/>
              <a:ext cx="7478712" cy="2654299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xmlns="" id="{A6180048-8232-45FE-9D82-B2042BA72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xmlns="" id="{09567D29-E14A-4F10-BA05-FDABBF5DA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xmlns="" id="{B22CDA7E-10AF-4BA2-AFF1-F9AD06C38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23535" y="3651870"/>
            <a:ext cx="2940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altLang="ko-KR" sz="3200" b="1" dirty="0">
                <a:latin typeface="Times New Roman" pitchFamily="18" charset="0"/>
                <a:cs typeface="Times New Roman" pitchFamily="18" charset="0"/>
              </a:rPr>
              <a:t>Prestasi mahasiswa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3762494"/>
            <a:ext cx="51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Kapan Pemuda Nusantara (KPN)</a:t>
            </a:r>
          </a:p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SAIL Karimata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96" y="62753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IMG-20180913-WA00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1222"/>
            <a:ext cx="4735203" cy="314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434137" y="1496880"/>
            <a:ext cx="594247" cy="594247"/>
            <a:chOff x="5580112" y="1609001"/>
            <a:chExt cx="914400" cy="914400"/>
          </a:xfrm>
        </p:grpSpPr>
        <p:sp>
          <p:nvSpPr>
            <p:cNvPr id="16" name="Teardrop 15"/>
            <p:cNvSpPr/>
            <p:nvPr/>
          </p:nvSpPr>
          <p:spPr>
            <a:xfrm rot="8100000">
              <a:off x="5580112" y="1609001"/>
              <a:ext cx="914400" cy="914400"/>
            </a:xfrm>
            <a:prstGeom prst="teardrop">
              <a:avLst>
                <a:gd name="adj" fmla="val 169014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674537" y="1688796"/>
              <a:ext cx="725550" cy="725550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103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95">
            <a:extLst>
              <a:ext uri="{FF2B5EF4-FFF2-40B4-BE49-F238E27FC236}">
                <a16:creationId xmlns:a16="http://schemas.microsoft.com/office/drawing/2014/main" xmlns="" id="{3080EE3F-619C-4211-A999-420B90E3EE09}"/>
              </a:ext>
            </a:extLst>
          </p:cNvPr>
          <p:cNvGrpSpPr/>
          <p:nvPr/>
        </p:nvGrpSpPr>
        <p:grpSpPr>
          <a:xfrm>
            <a:off x="4000724" y="627534"/>
            <a:ext cx="4531716" cy="2643732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xmlns="" id="{D560968F-8164-4CE0-948A-8435119D7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526" y="3267075"/>
              <a:ext cx="7478712" cy="2654299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xmlns="" id="{A6180048-8232-45FE-9D82-B2042BA72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xmlns="" id="{09567D29-E14A-4F10-BA05-FDABBF5DA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xmlns="" id="{B22CDA7E-10AF-4BA2-AFF1-F9AD06C38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23535" y="3651870"/>
            <a:ext cx="2940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altLang="ko-KR" sz="3200" b="1" dirty="0">
                <a:latin typeface="Times New Roman" pitchFamily="18" charset="0"/>
                <a:cs typeface="Times New Roman" pitchFamily="18" charset="0"/>
              </a:rPr>
              <a:t>Prestasi mahasiswa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3762494"/>
            <a:ext cx="5157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Kapan Pemuda Nusantara (KPN)</a:t>
            </a:r>
          </a:p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SAIL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Sabang</a:t>
            </a:r>
            <a:endParaRPr lang="id-ID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6" y="62753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2017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75188" y="1082211"/>
            <a:ext cx="594247" cy="594247"/>
            <a:chOff x="5580112" y="1609001"/>
            <a:chExt cx="914400" cy="914400"/>
          </a:xfrm>
        </p:grpSpPr>
        <p:sp>
          <p:nvSpPr>
            <p:cNvPr id="16" name="Teardrop 15"/>
            <p:cNvSpPr/>
            <p:nvPr/>
          </p:nvSpPr>
          <p:spPr>
            <a:xfrm rot="8100000">
              <a:off x="5580112" y="1609001"/>
              <a:ext cx="914400" cy="914400"/>
            </a:xfrm>
            <a:prstGeom prst="teardrop">
              <a:avLst>
                <a:gd name="adj" fmla="val 169014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674537" y="1688796"/>
              <a:ext cx="725550" cy="725550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18" name="Picture 1" descr="IMG-20180913-WA002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08" y="118043"/>
            <a:ext cx="4644008" cy="315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837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295">
            <a:extLst>
              <a:ext uri="{FF2B5EF4-FFF2-40B4-BE49-F238E27FC236}">
                <a16:creationId xmlns:a16="http://schemas.microsoft.com/office/drawing/2014/main" xmlns="" id="{3080EE3F-619C-4211-A999-420B90E3EE09}"/>
              </a:ext>
            </a:extLst>
          </p:cNvPr>
          <p:cNvGrpSpPr/>
          <p:nvPr/>
        </p:nvGrpSpPr>
        <p:grpSpPr>
          <a:xfrm>
            <a:off x="4000724" y="627534"/>
            <a:ext cx="4531716" cy="2643732"/>
            <a:chOff x="635000" y="1382713"/>
            <a:chExt cx="7869238" cy="4572000"/>
          </a:xfrm>
          <a:solidFill>
            <a:schemeClr val="bg1">
              <a:lumMod val="85000"/>
            </a:schemeClr>
          </a:solidFill>
        </p:grpSpPr>
        <p:sp>
          <p:nvSpPr>
            <p:cNvPr id="5" name="Freeform 8">
              <a:extLst>
                <a:ext uri="{FF2B5EF4-FFF2-40B4-BE49-F238E27FC236}">
                  <a16:creationId xmlns:a16="http://schemas.microsoft.com/office/drawing/2014/main" xmlns="" id="{D560968F-8164-4CE0-948A-8435119D7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526" y="3267075"/>
              <a:ext cx="7478712" cy="2654299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xmlns="" id="{A6180048-8232-45FE-9D82-B2042BA72A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xmlns="" id="{09567D29-E14A-4F10-BA05-FDABBF5DA7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xmlns="" id="{B22CDA7E-10AF-4BA2-AFF1-F9AD06C38D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ln>
              <a:solidFill>
                <a:schemeClr val="bg1">
                  <a:lumMod val="50000"/>
                </a:schemeClr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23535" y="3651870"/>
            <a:ext cx="29408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altLang="ko-KR" sz="3200" b="1" dirty="0">
                <a:latin typeface="Times New Roman" pitchFamily="18" charset="0"/>
                <a:cs typeface="Times New Roman" pitchFamily="18" charset="0"/>
              </a:rPr>
              <a:t>Prestasi mahasiswa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5856" y="3899832"/>
            <a:ext cx="5157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latin typeface="Times New Roman" pitchFamily="18" charset="0"/>
                <a:cs typeface="Times New Roman" pitchFamily="18" charset="0"/>
              </a:rPr>
              <a:t>Lomba Tulis Essay tingkat Regional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6296" y="627534"/>
            <a:ext cx="158417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2018</a:t>
            </a:r>
            <a:endParaRPr lang="en-US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275188" y="1082211"/>
            <a:ext cx="594247" cy="594247"/>
            <a:chOff x="5580112" y="1609001"/>
            <a:chExt cx="914400" cy="914400"/>
          </a:xfrm>
        </p:grpSpPr>
        <p:sp>
          <p:nvSpPr>
            <p:cNvPr id="16" name="Teardrop 15"/>
            <p:cNvSpPr/>
            <p:nvPr/>
          </p:nvSpPr>
          <p:spPr>
            <a:xfrm rot="8100000">
              <a:off x="5580112" y="1609001"/>
              <a:ext cx="914400" cy="914400"/>
            </a:xfrm>
            <a:prstGeom prst="teardrop">
              <a:avLst>
                <a:gd name="adj" fmla="val 169014"/>
              </a:avLst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674537" y="1688796"/>
              <a:ext cx="725550" cy="725550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accent3"/>
                </a:solidFill>
              </a:endParaRPr>
            </a:p>
          </p:txBody>
        </p:sp>
      </p:grp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"/>
            <a:ext cx="5066196" cy="33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743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id-ID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ALUMNI </a:t>
            </a:r>
            <a:r>
              <a:rPr lang="id-ID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TBI </a:t>
            </a:r>
            <a:r>
              <a:rPr lang="id-ID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STAI-MU</a:t>
            </a:r>
            <a:endParaRPr lang="id-ID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P10202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2935" y="954325"/>
            <a:ext cx="3845124" cy="244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10203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661" y="958350"/>
            <a:ext cx="4247009" cy="243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77242" y="3543547"/>
            <a:ext cx="8247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d-ID" dirty="0">
                <a:latin typeface="Times New Roman" pitchFamily="18" charset="0"/>
                <a:cs typeface="Times New Roman" pitchFamily="18" charset="0"/>
              </a:rPr>
              <a:t>Telah banyak alumni Prodi TBI yang bekerja di sektor pariwisata di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Prov.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Kepri</a:t>
            </a:r>
            <a:r>
              <a:rPr lang="id-ID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id-ID" dirty="0">
                <a:latin typeface="Times New Roman" pitchFamily="18" charset="0"/>
                <a:cs typeface="Times New Roman" pitchFamily="18" charset="0"/>
              </a:rPr>
              <a:t>Selain itu, banyak juga alumni Prodi TBI yang bekerja sebagai tenaga pengajar di sekolah-sekolah baik itu Sekolah </a:t>
            </a:r>
            <a:r>
              <a:rPr lang="id-ID" dirty="0" smtClean="0">
                <a:latin typeface="Times New Roman" pitchFamily="18" charset="0"/>
                <a:cs typeface="Times New Roman" pitchFamily="18" charset="0"/>
              </a:rPr>
              <a:t>Dasar </a:t>
            </a:r>
            <a:r>
              <a:rPr lang="id-ID" dirty="0">
                <a:latin typeface="Times New Roman" pitchFamily="18" charset="0"/>
                <a:cs typeface="Times New Roman" pitchFamily="18" charset="0"/>
              </a:rPr>
              <a:t>Islam Terpadu (SDIT), Sekolah Menengah Pertama Islam Terpadu (SMPIT), SMA/SMK swasta dan negeri, lembaga dan institusi swasta dan </a:t>
            </a:r>
            <a:r>
              <a:rPr lang="id-ID" dirty="0" smtClean="0">
                <a:latin typeface="Times New Roman" pitchFamily="18" charset="0"/>
                <a:cs typeface="Times New Roman" pitchFamily="18" charset="0"/>
              </a:rPr>
              <a:t>pemerintahan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d-ID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789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67544" y="0"/>
          <a:ext cx="8424936" cy="514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96" b="25096"/>
          <a:stretch>
            <a:fillRect/>
          </a:stretch>
        </p:blipFill>
        <p:spPr>
          <a:xfrm>
            <a:off x="1" y="0"/>
            <a:ext cx="9144000" cy="4587974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66" y="1059582"/>
            <a:ext cx="9144000" cy="2387923"/>
          </a:xfrm>
        </p:spPr>
        <p:txBody>
          <a:bodyPr/>
          <a:lstStyle/>
          <a:p>
            <a:endParaRPr lang="en-US" altLang="ko-KR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ko-KR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AutoNum type="arabicPeriod"/>
            </a:pP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Kebutuhan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akan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Guru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Bahasa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Inggris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Kompeten</a:t>
            </a:r>
            <a:endParaRPr lang="en-US" altLang="ko-KR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AutoNum type="arabicPeriod"/>
            </a:pP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Sumber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Daya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Alam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Kepri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Yang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Melimpah</a:t>
            </a:r>
            <a:endParaRPr lang="en-US" altLang="ko-KR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AutoNum type="arabicPeriod"/>
            </a:pP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Potensi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Pariwisata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Kepri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Urutan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ke</a:t>
            </a:r>
            <a:r>
              <a:rPr lang="en-US" altLang="ko-KR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se-Indonesia) </a:t>
            </a:r>
          </a:p>
          <a:p>
            <a:pPr marL="457200" indent="-457200">
              <a:buAutoNum type="arabicPeriod"/>
            </a:pPr>
            <a:endParaRPr lang="en-US" altLang="ko-KR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39502"/>
            <a:ext cx="97565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ko-KR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Latar</a:t>
            </a:r>
            <a:r>
              <a:rPr lang="en-US" altLang="ko-KR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Belakang</a:t>
            </a:r>
            <a:r>
              <a:rPr lang="en-US" altLang="ko-KR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Berdirinya</a:t>
            </a:r>
            <a:r>
              <a:rPr lang="en-US" altLang="ko-KR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Prodi TBI</a:t>
            </a:r>
            <a:endParaRPr lang="en-US" altLang="ko-KR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25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26" name="AutoShape 2" descr="data:image/png;base64,iVBORw0KGgoAAAANSUhEUgAAA24AAAFnCAYAAADewRqGAAAAAXNSR0IArs4c6QAAIABJREFUeF7sveeTZNeV7beuS1++2ncDDUeAIAhPkKALvuFIL6QP+iD9k4qQQvM08xSKmNCb0WjImSEBgvBob8p7kz7zOsXa557MW1nZ3dW+unsnolAuzb3rnuo4v1x7r+1sbu2l0JsqoAqoAqqAKqAKqAKqgCqgCqgCqsCxVcBRcDu210YPTBVQBVQBVUAVUAVUAVVAFVAFVAFRQMFNF4IqoAqoAqqAKqAKqAKqgCqgCqgCx1wBBbdjfoH08FQBVUAVUAVUAVVAFVAFVAFVQBVQcNM1oAqoAqqAKqAKqAKqgCqgCqgCqsAxV0DB7ZhfID08VUAVUAVUAVVAFVAFVAFVQBVQBRTcdA2oAqqAKqAKqAKqgCqgCqgCqoAqcMwVUHA75hdID08VUAVUAVVAFVAFVAFVQBVQBVQBBTddA6qAKqAKqAKqgCqgCqgCqoAqoAoccwUU3I75BdLDUwVUAVVAFVAFVAFVQBVQBVQBVUDBTdeAKqAKqAKqgCqgCqgCqoAqoAqoAsdcAQW3Y36B9PBUAVVAFVAFVAFVQBVQBVQBVUAVUHDTNaAKqAKqgCqgCqgCqoAqoAqoAqrAMVdAwe2YXyA9PFVAFVAFVAFVQBVQBVQBVUAVUAUU3HQNqAKqgCqgCqgCqoAqoAqoAqqAKnDMFVBwO+YXSA9PFVAFVAFVQBVQBVQBVUAVUAVUAQU3XQOqgCqgCtxBga9urwBw4Di8gwPf9+E4qdzbdRz5KBYLKJfLCDwPSZICTsy7yo2f+OHBxc72NjbWN7C7u4N2u41Pf/lr1CYnEEV98Bkdx0Hg+bh27TL+6//5D3j/3XfxwUcfY2pmDt1+j3eA6/nohSE8z4PjuECagg/e2NxGo9FAkiRwXRcpf57d+Lzm4/BJ8uejt3TM/Ubv4yQwr32vW6bVve52p9/b47PnIJpmx8xP5ucp5ufnUalUEIahnDt/7vkOeu0Orl+/ju3NHXhuAM/z4foeHNeD63milTwfn4fX1HWNzvK8rrmG8vtk8Loi+P3eHNcuibs/Mv+a2Wvnr+VwVZnjMscP+L6X/SqVnwVBgImJCRT8AFFETRI5J/Azz90But0uVhdu49J332NtfR3vvv8ePv7kF0iQgmsgsavXSfDHf/lnrK2t4qXzF/Dyyxdx6tQps/T4lAAS0c9HkgCe5yKOE+zv72N3dxdRFMsxuY4rX3Pt5m+i5sha+s2HP7lfhfX+qoAqoAq8EAoouL0Ql1lPUhVQBR5Ega9uL+dAwYJbBkIACoGPyclJ2az2u115Cc93kXL/T4YjDCTA0sKCbGTjMEKz0cDy8jL+p//5fxFw6/e7AlzcbKdxgs2NNfz9//FfsL+3h4uvvorf/u5vcO7CBfRDA3gJN8BxjCRO4LgOPMdFkjpYW1tHq9U0G+rUbODzoJN9e0CGceB2JJ2OAm1HeqJ7cMwA0ozm9nwsb94vuPl+YMCN0Oa5A43s81rNDMBRP/u6OXB7ABh1YK7FvW75c7THNApuaWqATdaaAHxqYMgx15xvIlSrVRAVCbK+78qbCnEcCcRxnYW9Hm7cuInrly5hZ2sLpXIZb739Y7z3wUeI0yQDMgcpeOQJ/vmf/hE3rl/DmTNnMDc7j4sXX8Hc/LxArlmT8raGrD2+eUE45LlwzW9ubg3WdxRFh8EtTQ+80cDz+u2HP72XVPp7VUAVUAVeSAUU3F7Iy64nrQqoAkdR4JvF1QEE0W0jYJkNs4tatYpyqSQb1CSJANmwEqr6BsLSFGG3h421dTTrDXRaLTTqdXTaHURJjL/9H/5H1CZqCMPewCWjQ7J48wb++b/9E3qdDrrdPk6dPYsPP/4IL7/6Chw6bv0+PJ/PD8RxbE7DMRDSbDaxtbUlbgo389Z9s87SKAQ8KLgdwZQ7irwDEBu9sz3OcY6bdZmGLlyC2dlZgRXqwWvE65MiQb/Txa1bt7C1sQ3X8cVxczwXfiEwzpp13DJ3a+hOGndzYJ3CXHdzwPfvuI0Dt3Ha3+1n9neEInMz643XmefK9UnXsVgsCszxTQA5H3EgzX2pT31vH0vLC1hYWEC/2UEaxyiWSvjRW2/ixz/5KcI4Mq4b33ZwXPgu8Id//Sdc+uEHzE3PYHJiGpPTU5g/cQInT55CsVKWowljvgbhzYAYv+aN7vLe3j46nc7ADbVvLPCYeL1G1+VvPnjnyOtH76gKqAKqwIukgILbi3S19VxVAVXgvhT4dmkjK8dz4HmOuBaEMrpsxSCQ7637w40yS+pIVASwRr2BtdVVgbZ+vy/gxs0rN9OFoIBf/Pa3B8EtSeF7HtaWFvHvf/ijQB8cTzbStalJvPX227hw8SWUKzUplyS4sZxPYDIrseOxsWRyZ2dH4I0bYtnYi0OWlQXmFHhgcDsqu0hN5d1vY8s1M0fvKOCWpjHm5ubuCW6e6wtM0HHz/MJYcLMglwc4KQY8AGtHPfkc62XXJ6/EWO2dg2WEwolZqav92jqntlSSDi+Pm+BaKBDoDQh5sj5MKSk/p0mCne0dXLt+Bevr60iiGJVCUZzbQrGAV157DW+8+RbCKEKcgZvDEkcX+OyPf8C1y1dQq9VkPZVKJUxMTmHuxDxm5+dQm5gS2OM6TLNLzvvFsVl/BEaWTW5vE6CDAUTaczgEbh++fa9lo79XBVQBVeCFVEDB7YW87HrSqoAqcBQFvl8xZV68cQNbLpdkgyylaSm7gIy7IH1VmesROC421jawubGBXq8nsNas1wfOnZS3eR4++vRT2QiHUU/KHUli7HEjuH32738Sx40gVigVEacp/GIJ5y6cxyuvv4FiuSzHZUrPAiRpKn1F0tuVgZrdKHPTbHrzTOnfveDhiN1YR5HPgOxTBrfbt28fctxGwS0PagehLTv4A+dxENyOAr+2X+5e2hPUR+9zGF7tdXbh+d7AaSsUjNvFdSHucN/0QnLd9ro97OxsYXFxAaurq+h3e9IDVya4ZWW651+6gJdfec2sJTp2UiZqwO3Pf/hXLN9eFEeP65Qlp4ViCdWJCUzPzsgHy3493xfOJbANocw4myzbpPu2tbkrb2SYNUm3Ot8/aM7+Nwpu9/qz0d+rAqrAC6qAgtsLeuH1tFUBVeDeClhw4yazVCqiWq3Adem8xQJtnutk4BaLW0ZI29/cwd72tmxUO90uWs2m2UwXCigWCgasHOCdDz8aOG4enQ1x3HxsrCzjL599jl6rLYEShWJR4M0JCnB8D7WpKZw9dw6zc/Oy8SW8xSkE8rhp5sabz8dj3K/XUa/vy0aZPUhHgQyByEd1O0bgZsNJWCrpegdLJS1kjALcQIa7gNtRpHoYcBvtVaTDyzVY4HoqFeQzr30ch9kbDMZZ5XpixAjfPFhZXsbS0hIa9f0MvHzz+KAg6zcoFHD23Fmcf+mi9LgNSiVZiukAX/zbv2FlaRnVckWcXj8omB5Bv4BSpYzJqUlMTE+iUq1Ijx1vSWzCXtiTZ0Nz+HdU32+J+8bj4s2GyeR1VHA7yqrS+6gCqsCLqICC24t41fWcVQFV4EgK/LC0Ia5GtVJGuVSG47tSYjYon5N6RcAnQMUhVpZXsL+1g7jfl160RrMFlpsR6rwgEHjj5pWPefun7woIMjBCNtop4DkONtfX8dWXX6Lb7cCHi1KxKD1ZsePKc3BjXSlXcfrMWZw4eQIBkwOTBHGWKGk3w9xYE+RaLW6Ud9DpdCUGkMcjAEd6HKRfWieOiYpHkuZod3oE4JaHzSFgDUsIWSrJHje6l7bHzcBOin6vh9u3F7G1tQmXavLcPfaFBRLswqRDfpbn5deDBE6TB2pemwCUuWyijXXc7O/uLYXJrBwGrPARoxBt0hWzhMssxZSAZm90s+R5nAR+4EugCBNNubbkoUmcOWQOwn4fxcCVIJyV1VUsLyyh2WpISAl74FjKyz5A+L45b9/DhQsXcPrMGYRx1nMmaZouPDj46rM/C/yxRFLyIwcplgTIIkrlEsq1mrhuE5MT8hq+F6Av4ShZaEnK3kOegychOnt7e7I2TTkvnboUiTh1Ln7zkaZK3ntV6T1UAVXgRVRAwe1FvOp6zqqAKnAkBa6v76BSKaNYKMJn8AhDKiS10YSCcNMceA6arRYWF29LEiTBjv1p3V4PbHvzuMkuleD6AfyAwGAA4cc//gkqlZIJGGGYQwYF25tb+Prrr9Hrd+A7HtibxU27Xyia/iyOHZDeIR8nTpyQaHa6cgw8GQUCiWHPQkt2dnYHARHSdxSZjbR5zDBBMUEWeJJTaBQyjpzP8RDgNtrbZZ0ZA28GaIyjE2NmZkb6Duk+2tI73q/fj3Dz5k3p+bOuF8/dlulZfUbLI+V7GG0OxP/nxgJYqMuX+t3J0XSSgwmfd7qfLSwd7bWzxylrrujCLxZQKpZMya4Au4MkYskhWSxAHPbQrO9haWkRqyur6HW7go6FIBCXjQ4dXbbUd2RdEiovXryI6blZccqk/FcYko6bh68+/wyrKxm4STmuC8a/2GtQLAQIihUJKqnWaqjWqlJSzLXOhU0XeHC95PkT9PuhpE42my0p8w1c04vJVMrffPzukf4+9U6qgCqgCrxoCii4vWhXXM9XFVAFjqzAeqsnJWUCVnAQsadNNspAIP08CXa3t7G+uoZGax9JP5JQEDtPjKVkQbGAYrkim2xxTbJ0iTfeeHMsuO1sbQu49cMuPP7nmsdZcJPSNr8or0EAmJ6exsnTp1BhBHwu89+Wp9meN+6d6XIwIIKAw/PKWE826BZs0jGwddzAzc5wOwq43bhxA4RWqw2hzcTom96rUUiy8PsowS1NhsEw+Z610YVof5c/pjy0BYUAlVoJbuDKuiC0EfxFB6aaMoQkTdHY38eNK1ewsbEhvyeoyczBzPHleiLEwXfExSW4vfzyy5ianUEUGsctD25f//UvWFtdQYWuM8GNLiWzLLP+NONk+ggKRZQJb9WqrMepqSlxNE3ppRlfwFEWAnEwoSWNRhO7u3um/Dg7/t9+qOB25H+k9I6qgCrwQimg4PZCXW49WVVAFbgfBfaY8p8kSBjw4XqIYTaXLDmL6Bjs7WFleUlmuDGdj6VpnLfmEg64OeZGucASyaIEkkipWNZD9vrrrx8CNwIJHbdvv/02AzfjeHBz7bGviDPIxA0yUf8ESm6IGVZy6vQpgbhhHHuWOJkNCycwyqa+0cD29o7AG59nFCRGB3DnnS+r3dN23MwxHc1x4wBugpuFNYKbBaMnBW7EFClTHUmIHF2LZLG8+zcsDXWyodo1GRyeZq6orM1sqDXPj84aQ3GWl5axtzlMRKXTKx/ZumQZLfspXd8R543gxlLJyZlphP34ELh98+UXWFtdE3BjuqoptTWBPBZ0+dYGj42QSIeZAFebmBCII3DyxpAdlmUaSMtKPNMUrVZbrpF9M+K37+sct/v5d0rvqwqoAi+OAgpuL8611jNVBVSB+1Rgu8cNplR7idPGbSpLJrnxZAnaxuoq0jiSwdrthgkhcQsB3GAIbYygl7lhjKKXQcnmIF575dURcDPR7XTcCG5Mm3QTlqVxg+2bQIisVNJAQNaTBSBKQtkss9eL8EZgtEBmZ73FfAw37L4vruDmxpaUTubHBJjHHEyCHAduR5XxKO1y48oG82WRAzCQeWRZP9p9lEpeu3ZNwjA4/4ygdlRwgzOmVBLDBEQ5bmfoOtnjHKcNCwsH0JuDt8PgloF5bsYcj5nXk6EfMh9QbNLhNZIeMSkL7WNxcVGGu+/v7MFLYymh5WP4JoL0WAbGbeSiZu8m1xt71LiWCG7VyYk7Om7ra+uSKingxkWcDXnngG5zM+cozprvy/Hyg72HZlSBCdeRKXHZGw7mOrPn0Je1uLNXl7633ym4HfVPTO+nCqgCL5gCCm4v2AXX01UFVIGjK7DZ6Q0i9pMokhJJQho3yLs7uzJ0u91sI+z3wIa2ICjAKwXirsnXgZkbJg6Zzw/CmwGuC+fOC7jJuAFxL8zIATpuly9fRr2xh5JflE2t2XgbcBOXyMlco+xU8n1pBDfONeOGmfflhl5K6RxHHA8bkkGg29rclvJJ3ni8vV4fjJUfllcOYSmvWj4J0IKXHZuQv984cLtjH1g2EO9Ov7dgZFwo88xmRlgosMqPfI8bf9/rhTJoen19w6RuynmaOWL3KpVMYRwhO6fPQOPIDDfG5udmzt2pDNLONstDsH3caKmmjecXwAIEyCWGP7v5Mk+wLy4w00N5P8b7X7t+HasrK2i3OwJygeubNcj+swzaWLbIdyHErSXIgiWzZo0R3ErVCvq9aABgdGnp+H7z5ZfY2NhEpVzMtOPTmMgVexu9bjwGC2w8B65HBpikrkx8QySpl8Y1ZQ+cDO92HXHe3nvpwtH/SPWeqoAqoAq8QAoouL1AF1tPVRVQBe5Pga2ugR6BKgfoNJtYXFySiP0ojNDtdBH2woGTU2Jkf8GXO9PZYXma6/lICBuSZmh63Ay4nRsBN25eHQG3K1euCLgVCW5Zj9souNmNvQkgNC6G7V3jJplhHZMTk+KyRFGMZLDLNgmH9lZvNCW8g0mE3OjbHiQLRrKxzmbZ5dXLchLlqbiFH3efg4OrzaOfFXADwU2GWA+P22H054FbBm6ZBsaFM3rkb2QUWyJ78PwNhNrSTxkL4RlHlw5VpVwW14xrietNQIcuX9yXHjU+jm8g8I0EOsCdTlvuwwHvhaAkJYpmHfom3dE8gYF/voGAFAHfXHBNqmS5VkWva8YKCOJLD6CH7778GpubmzISg8EkfJwt1b0bvLEHzzpv4hgWi6hOVgxEc4abzIU358uvPUlIjXFxaur+/lD13qqAKqAKvCAKKLi9IBdaT1MVUAXuX4HtHgNAOFA4Rtjp4PbNm9IjFkexpEZ22h0EnhmSzQh0RvOzHMxAmulpM+AGKVPkJlh6zQC8dPbsWHBjqSTBrdHcR8GlO2TCSSy4yVDlzHETEJLTMomCJg6fiZMsrytibm4WMzOzsmmP01jmvZlbVtYmUeyeJPsxtIQDkkvl6gDC8v1yoyRyqDcuc54O3O8IQSf2/vnns25U/rkO9n4ZAHycjhvSMY7bncAtA9I7uoXSzzUcB5A/V+u48Roy9MOWchJ0JH4/C+wwISSOlOaaaQcptre2xVHcWN+Q/jY+lkBH2GNaJAN0pDw2c22zKQNmTXEcgMNh2sa9tY4bwU30p6OWgdsPX38r4GZi/s3aMa5nmrG5cWZHb3EUSSCKzIzjGAJ+rnAeou17M04w/z5k6ELKlEsf52vV+/9j1UeoAqqAKvACKKDg9gJcZD1FVUAVeDAF9sJY8vA2N9exfHsRSdSXMIjt7V2ZUcXkvEKxbHqH/IKUrnHGFTfFEobBvjbusulSMHmCm91sg3vhzJlDpZLsHyK4Xb16VcAtcEyYSR7cZKPtsGQyAwvpGTLgZlIWjQvEjT43/kz2Y++bmQGX18FswG36pI1n392ry88lTZMlbVIienAod75i0ALVONiiEzh6e2Yct4cAt0PnmIEbtTgIoMb9smWYFtzomNKV4rWxPYo2SIUROSyTZGIkEzP3dnblGvEmM/9YplvkwHbOajM9czICgW8iDHoETZomhwfSceMaO3/+vMT5j3Pcvv/6W2yJ41YalEryWOV8ZE0lZm3nbvy5lNRm65HryZR9lgTciqWSlBILhWYfUZRI2eTF2ZkH+4PVR6kCqoAq8JwroOD2nF9gPT1VQBV4cAW2u10Je1hbXZUNathqS3gCB14zjY8bZEagy1BnRv9zsLG4FNyLGrhi3w5na8lmXnrNzGb33JnTY8Ftd3snA7e6jAPgplrAMCu7HIKbKeEU10N6rTim4CBgMaWPP5udmcHcyZNSijZkN1Oixpuda8aSyp3dPdTrjQHQjXW/7DzquwRtmF39/YMb4SJ3kKKXvUlfGp0r73CP28z0NMLcHDc+5k49bmboNiP1h+MA5HmztEo6kqbrUGZQm8/876C8ov1Retz4wJQPlr4wk4jJElhTWmnKJfmK5ZJxo/hzSV7MynQt7BHk0qiHjfUV3Lx1S0pcWWMoASSui2JQFLe3WKog9QsmDCcL1JHxAVnCKF9PvnfNMG8+/7lz5+4Ibt9+/S22NzYG4CaP982A94MVuMPVZeGeHZ6SfpnNKqxWSiiVyjK0m2moxVJZXOnUMUElfMazU5MP/kerj1QFVAFV4DlWQMHtOb64emqqgCrwcAr8+atvsL+/iziJ0ev00Gm0BX7oHpiIfh9BkX1s3ARzlpULn+WNTHzMgiPyDgt/Lj1GjoOTJ+dluHc+nIQARXCjk9JsNsHtPN01L2C5JENPjPsmLgpfw4ZnpHRczKY5m+M9hJ3sZ5WJSUxNT6M2UZPHSy9b5vYkqdlYS1Kl50vJ5Pr6uoSV2FAPk6FiSuJ8wadhv5ot5zuk9hEGcOdhk5WI3PDnHasBuHH4NRXJtDX9UQa2ZqemMTU5gTBNpEeKCaAE63azhaXFJaysrIgbxfJClrUmYn5ykhjDN5j5aJ7XJGya6H54dFtNVSm/lftkXEIYtw6TYw8wVyoorqfMOsv63QRaMndNwmUM7kgJa8ISSVd6wSarVbkOpnQwlbxGyfnkLDbPR6/dxuKtG1hZXsDu3j6KxbKAuYydYGkk16WsRZYcFmWGmnHqLHwaV1YGaMtnPwNHF2fPnhUwi8JwMDBb1pPj4IcfLmNra0texzp/g4CXbNWNDm6X6W2D8lkphDT3TB1UKlVUKxUUJH01ML18dHhZCgrg9JQ6bg/3L5c+WhVQBZ5XBRTcntcrq+elCqgCD63Af/vXP6Lb66Db5UcX5aBqZmFlSX2SGCllkGaGlYCVBbesRG20NM66OidPnrg3uKUmRdKUSvpScmndsTy4OTLX62BwhnU8rEnEFL9KrSbpi3R1OKKAro70GGXhIzwf9hlx88949s3NLTTqDfmeABdntZbW67PndkehjwhuAjjWxbsTuImzaKBXhpiLbeUhSWPMTk5jZmpKrhUzC03Jqi/wu3h7YQAdPE4CQphGAsQsK2RqogArPa9sxIIBFqJTOgA0OkdDd8kRMDPu6SC95IAM0teYARqBz4LboOSRx05o8zy5HgQ3JDLiHURGGVrNYesMtEmB+t4elhYWsXD7FsJuW35XKFWyWYEmwMQOFxegdYMD4GavlQCXa8JFPJcjDwzcnTlzRo7BDo+3J8PHXbp0RXrcxoGbhbvRMRL8uZ03l3WwyVNyfTlJioIfoFopi8tYLpZQKJseOI4pODU1+9B/u/oEqoAqoAo8jwoouD2PV1XPSRVQBR6JAv/XP/4/pjQyCiWpr1yqStS/pPQx1U+gzZRAmp42sxkezFjL9RSZsjjj9PDLEyeO4LgdFdwyQBqARb6ELVMilKHHjmyOJyYmMD07M5j3RteHHwaIhlH5DF9hGAtLJ3u9nrg60luXDMMo7tbjdjiF8fBlsQA67oKNK5OUkkZxwQhPpoeKZZKzU1NwIhPwQceNsMBRDSwpJHzSy6FzRajxSkUBN7l+UsLIPkQPCeHNZViGg0DcoiG4GbTLADPrVTRJnQfBzbqP4spljpWflWHm3Sr+jmuGUf8mhITOmgE3E5if9SwmqZQpEtpYsttuNVEqFlAql+V6yHw0ho9wXdrrw5fO+tvMaw4Hlsv1om4CwSY05Sjglnfc5LGZW2vP8WA2iTn+RJxge7NvLDBFh0o7KASelBdXSiWUqmbuG3vfzs7OP5K/X30SVUAVUAWeNwUU3J63K6rnowqoAo9Mgf/tv/w9+gIsZqBwoViRHiJukFm+KJt+boqzxEizSTblZ4NSQusSZRBnHbdHCm5iq9mEP3P6oyPHeEACaDZqvlrF9My0QIMt2RN4k9locZY26Mkogf39fezt7kkIhiklzEI2zK79QNnkAfEPHcS9wU1i6AlloyGFKcsaU9nw+wLBibgzbppicqKGWrmCuNmGn6QIo1DKIukehWGEsNeXctc0NsmanYTJifQpCUkOEo484HBox0VCcHOBQmKQLA9g4pxlJZo8b0G74byAAagJtOQct4D9jgJMxs2UclO7prIQGPYogiWr1jllwEwUY3NtHUsLCxL7z7XI3jK6n5LwmI2cYBmtSYo04ybklpVD5sFt4JCy7HQAbgYQz5w9i3KpdNBxy3ryLl++Kq6l9NJlx593Wy3IHYS0VNzQUSdYBoYTZEW8WDQuBkybLA1GB7x+4eVH9jesT6QKqAKqwPOkgILb83Q19VxUAVXgkSrwv/7vfyfljH6hIBt9JkiynFBK7NhLZDftWYqkcSGyMr6RHrC8S8G7nJibu+9SSY4aGCQF5nrcXAnrsD1EQwny3BRL8qShISmRTFNMTE1K6SQdODqBURwhkhEBdBL9wf0ICPX9hiQZ8rF2QLd9vjuVTB4OiD98eWy/nKAnXacc8By8N3vrAD8FmHfpIgGHUcussKAIn6K22/ASSP+ejE1wXUT9vnmarFyRYBQRTpMEIeEuSdFLE3SSGCFnqGXg5jGangBmSyIJMRm4CVgOUhQPO27ycnnHjRCVuVTWdaPmhC8zwiEx8BybKH6+Dn9W393DD99/j/3dPYEdPkexXJDeN96fIR9u4COJUwn4sGuDr8+f2zU36HEbQKZZC3YW4L0ct8uXrh/ocRst/xVOzIJQhtcsS8QcF1CTpEjpurEcNeFnB0HRjAygA/neW28/0r9jfTJVQBVQBZ4XBRTcnpcrqeehCqgCj1yBv/v7/1uSI72CGWLM+Wl0NOzsq0G5WM7dMPOohrHvPCi70bUwEScRTs7Po1qtyAbdBIqYvqPGfh03b97E3t4ePBkHwGAST3rS6KLQ9ZANebaR59eJI0V+B87/QGQ/o9kzvrCBEfYzS+1kWPfkpJTf9Vmulx0LYdWOC+DPut0ednd30Wy1BiEV9veSgpiBwaC3a8xsr7we/Npnz1N2fBbcbAiKlEUyhYSAj+piAAAgAElEQVTAxHTOFKi4Dkq+iwJb3PiLBAJrLokvDuHQWcui6Pn8CaPy+b08jylDjLNZeonjInYchA7Q5QBzNwUxT4ZA0H3LZoxFmYmVxZdkCaHZXDY6c5n7duD8PTOaQcJDAt8AShZCIv1suRvXRRj2pK+O/Xn9The3b93G8uIi2q02vAyy2Bfms8yTUJqBmulZM2MnzNfD0l2rtUkezb0g10suPIevf/r0aQEnuqr5Yeosp7x8+ZrM+ePa49oXMBwplRyfrmn69EyqJHEzc/qyEBp+LyPp+HsZBh6IA/zphx8/8r9lfUJVQBVQBZ4HBRTcnoerqOegCqgCj0WB//qP/yS9bAwG4WBgQpQZSpz1tI3MxbIbd3sweWeCPxuAWxxJj1se3GxpZbPeMPO5BNzsAG4mS/oy3NuGkxwEt6wn6iC7DcM0ZAef9WzloCYOWfpo+pXoAM2dmEdQ4siA4agAluBxqLc9N27sd3f30Gp2pKzOHs84cLtTj1secAhuwq2Z22ZhQ8oSCUV0APk1YpQ9DxO+hyJb0hiNT1iUsAvGMDogEEu0RzY7jM9h3UU6PBZIHCKfvJ6J/afLxo8QKUJ+jxR9Jm+6/ABiMmEGPoQoG45iet4Oh5PIGmFwTbY+AtdF4LuDslTqbeHHlJ+a+H/O8eu0WlgQaFtCv9vNBrmbcBgpVSxk4JatQUi4SjbKIOuzNNc0P/BbFDaASUcvCyeRPj+ma94N3FwXLJW8N7jZNyiGf4rm9YbXwwz2TqTcVNJDZaWZktQod7///Lu/eSx/z/qkqoAqoAo86woouD3rV1CPXxVQBR6bAv/4L3+URMeUvUTS2zMM7rCOw7iysVHnKV+SZjbp48FtnOMmw7Zzjts4cEtz88XMhji3ec6+5JwsO3fMDkeWcjXXBQFOIulrVUydmEa5UhF3UdzAbLNv0ybl+8TB3t6+zBGzw5/z5ZKD87f5+bnjsW6aBTRbKpkHN9nYx6k4aQH7wRwHE76DMnvP2OdG2EmzuPmUzpbxwuI0EvfRlhsKwEWmFNF+iAs2UIhJknQs2avowUSDOIidFF3HRZ+lli4QegbcJEUy16vIxwpc5hw3C8J0R+2tyvCNonGTLKTZ3xHYCGQ8rvruDq5evoLV5WU5QjpsvD4sI2S5rgnFKWTr0Ax1txCYZm8oDNeleQVzvCNu7CCcJBst8QjATQYfHHBch68p/XuZI0ywzoMb+/oYdsNLaAfHK7g9tn/S9IlVAVXgGVdAwe0Zv4B6+KqAKvD4FPinf/sTHIKbzGjz4GfuhgRN5Nw2HoFsRiVUw6RH5kGGsGWcDjOAmSmVHAcw6rgR8FgqSceNgSAuJ6YxdCIHbraPKe+4IRtILRv1O4Jbbq6WDEFjNkQic8xYQkiAoNNUrpVRm6xhcnIKQcBuMpPSSDiy88cYNc8eMSZu1ut1GR1gIc/Cgny+A7gNgWI4E24U3Nw4RSF1UfJ8lD0XU34KL+rDjSO4LIeEmRyWpOx241gAHp8ZRk6XTkIhE3NePH45v6yfbGCSyRfmQ0oj5bMZit1zPfQ8F6EL9D0IwA361rKSRAEVO2N8ZE3wvoQowtpEmfPWhus0P9Sca4Pwu725iWuXf8Du9jbifohiwYSPBIVAoM2TeYEufM/An7yJYIdqZ4PeB+WSAlBZz2P2tS2VzDtudB75XI/CcTPDs0dn+9m+yuEgdiZNDsHNQJuUsObg8ve//u3j+6PWZ1YFVAFV4BlWQMHtGb54euiqgCrweBX4f//0udkcZ7HxPlP7chv0/EZ14OJkJWr5sslRcKPjNn9iHrVaBUksk60HJYsslbx9+5b0ksmIaOlxM+MH6LxJHH82xNsMjTZDoge5E1aSnMliUuttqaTpGZP2MJYamrHT8igmLxKJ6ABNTU1iamZG4tlNn5JNvncQyfwx9vw5aLaa0odFB07crKzfj5BkQc8cUhaPP4jPlyB66VOTY2c5Ytbz5KUpSilQc31UXBdFpjEmIZw4gpeYY+YtkrJG9uFJ/j18T/wygTbqygHbTMVMIkJbIs4i4ZlleYZrZNJ1lgxpgE1cNcK16yFk75k4bg56PiHOpE6aCH0TFMNAFwvy4n7JyAcmjXqolssyo03YmK4fxxEIwLsClxwxwaTIhYUFLN6+icbentyP2kraJ8tj+YZBIZAB7GbshBk3IWmeElCThYzIujOOsFl7Q3BjSWK+x42Ay7UjLh0HkLvuoMdt3By3y1dMj5uAZBCYJXdoHIAZc5F33oaJkvZYUjjZqAZzeBm0CWib68bz+dvf/Obx/mHrs6sCqoAq8IwqoOD2jF44PWxVQBV4/Ar8f599OdigSglcFgySBzZ7FBbUbOlavmxskMKYc9zmT85jYqImUGHLB/mYVqMhG3mCGymCA6I5foAbZtM3xfljwxI5ORbW6x1yOw6WxzE23wTYZxiVJRfKd1mSoXWCxD3zPUxOTWFyahKlStlAjcRLSGD/YIPOx/T7fXEIOfCaG/9BuuHQaJFzIVhYfYQ2xamMxI0iMMVpDB8xigAmHReTrocyB2rzNZJwMEdNetdM15boIToJ5GYo57jodUOBtyRmQEksyYv8YJx+mPTNuWSOmwBDZolxNhz7sBhaz+iM2HPR91x0Aw89umMy9JvgFsAPWJ4pUSaSamlghlWXLqrlCsrlovyMLyOuJXsFs1JNIle73cbq8gpu3biBdqMugEdYY3qp9Fb6vqRDStx/1jOX5nrarJY2MCS/5vJvHAi4ZT1u4sgS3Hi+Waklvz558qTAIq/l6O3y1esCbryuMjduzJsXoyBnltVI0yW90Ww+Xj4kx/Yk2sf8d7/59eP/49ZXUAVUAVXgGVRAwe0ZvGh6yKqAKvBkFPjDX74eOGGyEc5mWI2C27gN83EDN/aEERryN9vrZsy4LOCEPXhZTxjL/cqVMqamp1Gt1aTXKmFZJXuScq4L3TXeWDbJUBUO6xZ4GxnGJoWiMvRZkE3+7zmxcKAAYRKigBQzhSJqaYqyBJPQpYnldYe9eyzBIyR58FgiGadIexGSfgdLi7exurqGUrmKCy+/BM8rGHiSF2PQSixleXw2AtgBnBXqMufG45PyTZdOm4ceIa1QQOgHiMSZY/ks4cfcn+AmJa0eyyPLqFYqg2AOrgXbCxhQlyRFt9PFtctXsLS4iE6zZWazVQhrhCO6bRzwbkJx+DNx6ezr5not5UhH3K9D6/PYgBvgZbPdRtNN86D3+1/98sn8geurqAKqgCrwjCmg4PaMXTA9XFVAFXhyCvzxi2+GMesSYjEawHCwp+eAy5ELajgOjpsjHVymOm0AQLbXzQKdzCkzZZsCb/y56yAoFDA1PYXa5AQKxaKUTcqw7iyRMu+ssN/Num9DPfJlkvkkFeP+UCoGWNBtm3BczBWKKIcRfOmtI9IJJgp4mvNIJSKfzxS1e+jVm6hv7mLx5nVcu3oZyyur8ItFzJ86hZ998gucOH0anjiWPmLpp8qqRTnuQAYp8LM5FjmYbPYYQTPmfDuPH56AW1wsou97iCUPZVijSiePcfqlYlH60/hcTL0kVEk0R5KA0EbXrblfxw/ffY/11VUZDl4KCqhUq0gLZjC3TTJlma4EkBAQHQ52H0Ja3vW6k9Nm/1KOj+NGcDM2bH7NCJBma5Cf/+aXP39yf+T6SqqAKqAKPEMKKLg9QxdLD1UVUAWerAJ//Oq7gZshG/BcLP6dSiOtpzXOcWNEO3ffURzKOIAnWSo54i2ZljfeRuCNwR/iEGWfeRf2tBVLRdQmJmTeW7FSNW1yGeSNbsK73a64b/v7jdwFy+BNKG0Ib6lDAEzhI0HJcTDrB5jksPMwhEt4dPjB5EgTAEPHRuAyjtBvd9De28fe+hZWFhaxuLiAvfqeHFuUJuj2Q5w5ew7vf/SRlH0WqxUEhCpeSwk1Ma6bQUFCG8cEGCDlT20bXExoczxETH8sFxEWA4G3hD2HWYkqoY0uW7FQMK5exBJQumRZf5fMkkuwubGJa1euYHN9g/SLcrGEgL1jxQLSkhn/wHJJlkdalw2u6a3kzZahWmi20DPsbTv8N3JncDMBKncvlXRw+eqNR1QqaQanj4KbOKLZCAf+7m9+8cmT/UPXV1MFVAFV4BlRQMHtGblQepiqgCrw5BX4j28vHXjRg+EPB5Mj7R3vBG4HnyjF7OzMWHDrttu4deuWgE/UZ0y/L4EUtsfN9wsSpmH6m+gADnvc8q+Rd/8yQss603L3yqDN7KQzJy6JBhtrM3cr622jYxQEqFQqqE1NoVStisNk0xotOFiI4/GxL2pvry5lggYwjGNkh3azMy2S3rUEJc/BtF/ANFKUen0UEsBnWiZ7zFhFSWhjmEq/Dy+O0NrdRafZQH1/DwvXb+HWzZvYbewhzMAgThPEEcs6Y5w5fQ6f/vpXmJ2dFRexMjEFxwuMc8jeO88Hz3o4ks1E6Jtx3caNi4loxQLiUgFRuYCkWkEv5TgFH5VSGRyqnQWK0qREFPUFsgS2OOg7jLCysoKrly9jf29PxghQP/aMFVgOGQRISgS2AnwCIWE1mzM36BnMgdvotc6/UcDfHexxy9xW/iJhf5v5PQd5S9Kp4+DUqVNyPDacJN93efX6bWxsbEgP3OgYjPxr2TWQL90c/avltb5bmSR/9/tP1XF78v/a6SuqAqrAs6CAgtuzcJX0GFUBVeCpKPCn7y4fAje7UR3dKI8e4KjjdvD3KWbm7g5ujUYDYS88AG7sqQqC4gOCm4mStAH4wmpZKMmBY8v61fKba8N3JtCCpXylagWVWk0gjjAnpZVZiiTBiI8V2HBd7O/XsbOzK31vFt6Gm30zoJkDtic8um0eqkmKMp+LsMc7MgXSPABBHKO/t4/u/j46jTq2Ntfx3fffYXVtDRHj/j1CGCPzs/RPKa100O+FeP3VV/H++++jVKki9lmaWENQKKMXxgilfNL0wUmQiFRBmgJN+V7glcjhIi0VEVaLSKpFxIGHcmUKRbpmgSmDTMWpNKWfHksdHQdhpydDtTnmodvtyPHxvgQlGaydhZAkPmHKN0PNs6hQCXTJUk1Jvjak5G7r7TC45Tr5xDU219IMlTeBKidPnkKJ5xaGA/fLgJiLazduYX19/ZGAm3ibubJIcx4mBVNcNwB/+4ufPZW/d31RVUAVUAWOuwIKbsf9CunxqQKqwFNTYBy43c3ZyB9o/n7DJEV7jxSz87OHHDf+ttfpiOP2uMDNbpO5VZb0yJHgPxtYYsHO/NoAEG98DHwX5XIJ1WpNZtGVyxX5ue3lY6mgmY1mnMFut4fNzS2Z+zYs+TNwxYj8QppgynUx47qoJDGKMnctzGbjmcj7freF7n4dYb2O5u4u1tdWcO3GNWxub8l8tVKlIu6chHtIZL0jISAsR2S6ZNTv46ULF/D+xx+hB19mowVBCY5fQMhxYhm4mYxIupim3Y19jWKhSXmng5jJkiUfzvQEJk6fBAImbvIYmRrJMktCnwFZOm31/X3cvHoDW+sbqDcakhAqx0i3LSjAY1kkU0J9D6lnov1ZLklwsw6W/EzKRVPRftzt7o7bvcDNGaRKjnPcHiW4Df4CRoJy8jD3t7/4+Kn9zesLqwKqgCpwnBVQcDvOV0ePTRVQBZ6qAn/64cqB13ezJMS79RPZBxxXx80eH7f/g960XGDJuDI2gb0sQIKAFidRln5YMKWTtZq4MXbG12CsgMxRi6QcMAxjSZy0qZN0cggkDBmppClmPR8znCEXhewCFCeOentMEumHaGyvo7m7g85+HdeuXsHC0gIa7Sa8QoCajCyooVQxpYe+pEcmCPsh4ihCr90RqAr7fZw7fx5v/uQ9uH4BUQJMTc8hcX30owixjBnICiRt/x7LNel6cU6c76MXJ+hytN9MDeffegsNwhxhVuaTGaeN8Oa7HuqNPXz77bfYXFxH4GQuoOeiUC4JsBEe6RDKLLXAzIWTEkYGkWSai8uZ63HjEpSxdbmbLWu0j8l/lq/z2ZljHbcnB2727yLf02bXll03v//5R0/1715fXBVQBVSB46qAgttxvTJ6XKqAKvDUFRgFN85UG90U3+kgnylwy+Zz2x6vPLxZB85utOkt0XyyaY8EpVq1KqElhUIx6+uyZYZeruzOOFac9bazs4Nery+QErguqikw77iY4T3iLhyH+MSvE8StHsJGE/X1FWxurOH2zRtYXF6QaQJ+pSQQVK1NYGJyEkGxKMOq6bhxZlsYdtHv9dHvdhGFoXzdaDTxzjvv48yZc0gdH5XqJFKWLjKAJGWoCcGNwZIZiGVlihyq7bmB9Mg1k0jg7cybr8Obm0efSYnswWOpJsv94hRra2u4fOUH1PfqcMMUgetLOqdbMBH/MlS7EGSJkcOQEOkPAx03M4xaBp3n4v6ldHPEdBPnNJdiatfoIEXUDl/nLw6AWzYX0Hly4GaDSAzkHrR77RpTcHvq//TpAagCqsAxVUDB7ZheGD0sVUAVePoKfPbDtQMHcbjkcfwxjt1ES1Ih3RtTgjc1MyWlkmlswhqsi8dwksXFRQn2oLXCPilu3un2sJxOYvHpVOVmysExSZB3g8p8WMUdYVOmUo+k/mVJmrLJpjNn4/Rl8LR0JsnPK5USpqd4ThPwC+zRYvEgwQ0I2ffFEIwsPbDX6WJnc0sGUPtOirkgwBw8lHo9uEztcJkcmcBptdFc20ZjYxPb9R1cunwJN29ew8RUDdWJKiamJ8Vtq05OolKpShkhB1YzTl+qJONYXLZeu4duo4Vus4Veq4O4H+LHb7+DufmTSN0AXrEsrptTKCJmT1rEB4eDcePUnb1nEqri+ejHsfS+teIYr3z6M8QTZTRjji9w4YYJVm4v4vLVq2i3mijIkGuTBumzNLJQkJLOYrkExzVQJusqd/3yIR824ORufw13urYCf9KnlhW8Zv2HwwHcPC5zDBzAbcJJzEB4syYJkS6u37ouPW78PUs9TWaN6X/Lr7nRcJLxxzU6lHt4Zhbk/tPPPnj6f/x6BKqAKqAKHEMFFNyO4UXRQ1IFVIHjocDnl64fOJCjwM/oRtZ+L5va+wQ3Gjmuw6HOWWAFy+oIGI8J3ORY4xFwywI+uKlmHD8/m1I9bu6HCYEcoc1ySZZNEkir1aqUIrIUMGQaZAYmhB9CKAGRkfhhq4GZ1MNUChSikDmTiKM+Sg5QX1tHfXUd2+sb+Obq91jdXMPc3Iy87tzJOZw6dxpTszMolMoCkTxyQhbLEJkWGcURkihG2OkjbHakZJLQ2K43kCQO3vjRjzB/4gza3T78UgXwi0g8HgGb22JAhkWzUlLIawhXMtDbwVajgZc/eheFU/NouynCboila7ewdHMBe406ERuFbL6bl81ncwMDbnTceC3zKY2ENws/UjJpoe4efw7j1qWtprw7uDFEhsfgKbgdj39y9ChUAVVAFbirAgpuukBUAVVAFbiDAk8d3OJUwM2OA5B+qCcAbiZEMnNGcuBmBptJEaN0gtkkQP6UYSKEBDpEAm+TVdQmZgSiCHsW3qRUziZQRjF6OzsodPooE9aiBH4aAlEPUaOB7eVlrN1exKVLP2C7XUelVhG3rTZVw+lzZ1GZrMhsNjpXfA2OABCIkTlt7D2LJZgk7oaIe/zoI+r1JSRlf7cOlr6++uobmJya40hvOIQqBpsQ3hI6TwZM5bRZrsgB2mkqjh4ha3N3F/78DN748D2st1u4dXsBt6/dNGmgvifDuD3XDOZm9D7dNs5nY5gKr6UkRoojZ4JIRsFtLJBlAJxfsg8KbpxZRwftcYHbuD+rMYc/uJs6bvpPsSqgCqgCd1dAwU1XiCqgCqgCd1DgL5dvPJA2dyqVtHPXaOhMH6FUko4b4SJfKuk43mN13JjCKLdx4JYbuj3OcaObJo5a4KNUKmBm5gTKHBlQML1h/JBYf9dFHMUCNc5+HU69Aa/bQTlNESQhknYTO4tL2FpextVrV7Gwsoja/AymZqYxMz+NuVMnUKqWEZSL0u/FYdqEIKZZCmhlM+P4enSeYsZGRjHSiLPdIhlN0Gl1sL+5i4IX4KXzr6BYrsILinCLJdAVS5wUURrL+dhxdymP12VypS+9ac1WB82oh5OvXsT19VWs7uyg2+0LCEnUP101x0WpVIaTOYGcH8eyUcFfx0DbwHXLAM66bkddfA8KbrRQ1XE7qsp6P1VAFVAFnr4CCm5P/xroEagCqsAxVeBBwM1syA/2mw034nZgNjA9fYQet9Q5BG62x+1AGd0j6nGTy8Aet6wk0kzXsoO5h31S5vyyDrcM8CS+P+tho0fF6sLAL2NmZgYTUwwuKQiwcN5a1DfuXJFuz/4e0t1dON0uimks5ZKd7S1s3V7A4s0b+OHqFfjVAiZOzOL02TOYOzWPUo2hJOxLA1KPwGYqG6W0kbPUQPeNM+JSxGGIhD1rPM4klb43wl6n3kLRCXDz8g3UKjVcfOlVeIUS/CI/ipz+jQhM0CSMmrNliSiTMyWVn310SLG2vo5gcgKLu9vYD3twyhVx13i+vC/v5xLW6JbyfFkmmnXPec6wVFLgTYaqmyHldg2NBniM+1O5X3CzA7gfBNw8j6MWtMftmP6TpYelCqgCz7kCCm7P+QXW01MFVIEHV+BxgtvU1KTAm4UYOwfNznFj8iJD6G2ppA0noUtDKjKbe35miZ3pxbK3cY7NuMj4ccrYXrbB7+iU5QJLhnPfDLjZG+P78xHvcBK4qSvgUmHq5PSU9MCxlJJ9ZzxGn6DHEJa9PXhhiFISIW40sLVwG1tLi/j+22/QCDuYPj2Psy9fwJlzZ1ColOCXCwJWdNYITxbcHBkezu8JbubIeOxplIrTJl/zHm6KqBsi6cVo7TawsbyOarmG1159XcYKsHwQdPMc0ycXMbXRNeEk7E8jYEmJowMsLy6iOjuL5f09tDwgLDKAJBus7RVMemTgm/44hn1kvXIS1gITMsORCAJtd6sjzIQ+ap8lUzCHt+G1Mo83JaUslaTjxg+GkxA2oygrD82Fk9xcuInV1VX5vSntNGML7hVOMh4y7/33+LuP37/3nfQeqoAqoAq8gAoouL2AF11PWRVQBY6mwIOAG5/5To5bPpxkcvre4MZEv3HhJI8b3HgODCLhbQBjmbMmADjodTsIboP7Z1EhBDcBUp+x+1UJLOHYAEnEzJ4n3d5CvLOFUhSjnCZobG5ga2kBP3z1JdY31lA7MY3Zsyfx0qsXMTU3K/POnMCTeWvm1TnE25RDpkkkzpoAWua4cY4cS04Jc9ndxXGLwhhJP0Gn3sTuxjZWF1dw9tQ5vPWjt0z6Y5VhJYS1FP0ozPxFV9Ik6ahZV2x9aUnGCTiTNWyEPfRLBTgsk/QLMsuN5y6lkQQd6WsjcJqUSR4Iy0X5YcBuZEDbmGX6OMCNIHbq1CkFt6P9s6D3UgVUAVXgqSmg4PbUpNcXVgVUgeOuwJMENwIRN/N03G7evCnjAMaBm5SqPSLH7V5leAQ0KYrM4uEHfW8CQQcdN7o4+flvdNycSChWnoTgwvObnp7G7PQ0Sozej2MkG2twdndRiWIE/R7WF25h6dZNfPPVF/CKHl760auYPXcK86dPoFhheaSDmKGPjBNhWEiciqPGckiWa0rqJYeE03JLGIoSmYBIHrHklrgsgJSfcbYbEydb+y0095vYXF7DKxdexhuv/QhgaSchzHElIp8jDWTOXTYMm8/DaWvbG+vY3NnF2Td/hNWwi04xAAolGbhNJ42Q5/h84WwyWzbGQeCVzyADtw2wjQvKHwW1Zx3cxp/lwX8JdBzAcf+XUY9PFVAFnpYCCm5PS3l9XVVAFTj2CjxpcGM5JOe43bhxYwBuNpyE/VJ0bB4luI27AHmYy4ObIYusz00CTA6Dm7mL+bnDhEfpNzPljPZ5C4VAZr3Nzcyi4PvoLa+g1GiiEkUIt3ewcPMqLn3/NTY2V3HmpbM4//ormD5zEpXJGpzAR+ImksoYM92RaZLsXwtTJP0YIX24lNAWC8hJmmUYSt6KHEPmhkpZpwBZKFDG2W5pL8ba4grSToS3f/QmaidOwC9XjAuVJOhHsTyHwFZWLkn06rQauHTlOl5/7z3sBS7qBRdJECBIPSkVheeQ9UxiJMsjxXHjmADOurODts3v7zzhbHilnnVwO4KpCC2VPPb/NOoBqgKqwFNSQMHtKQmvL6sKqALHX4EHAzcpiDQ3qX7LzeaSn5mAksnpmrhPUcjyPnN3ujj9bg83b9zExsaGSfxzOMPNMwO42Q/lM5WQfVamx8hU2B2EqHE9bllcijm2wf/GoILM086KEHPlknlwY1OZlEzaAxciMgmOZh63+Z2TxIgSDg7IBoxzrjVLJ10H05MTmCpVETT2UGq2UQsjbN++ieWFW/j6+6/glly8/OZrOPXyeUyenJOSUQ7YlhN2nazvzhHHLQljRAQrBo9ImIj5mmWOYdQXcDPzw5lsmcntuBKUksSpXINuq43Ofgs7G5soB2W88tobmJ6dN31ddELjBJE8A3vbjP50yvg6P3z5DV556030p6rYLwfoMkEy9eGnHphECR62fAyHbfssleRkv2yYdSbdkf4ojgJvB3vcsqRQuyx5rWThpJKOySHvJ0+dQrFQRBjRnjQ68Tx5jLcWb0uPG988yPe4mZRU82FvB+bSjTkb6cm8x03B7V4K6e9VAVXgRVVAwe1FvfJ63qqAKnBPBR4E3FjeaJP0HTcDlgzWDC9xo5tiYmrChJMwDCJJpc9JUhD7Ma5fv451phUynp59Up4nm2aWSArAEQAk5IJ77Bi+Z9IIR2/5XjsnzQHlXc98mB4pMCEhFSah0X7v5gZv01WT0xrznGnC3jDjuLFnjpAipYyIUCS8FcqYAlBqtVHqdLB25XvcunUDl29fxdxLZ/DSm69h5uxJVKZr4Hi3fNoio/7luaUsMjLg1mezG6EyRpxE8lp9gluUhXEQHAkwehgAACAASURBVPl7xyRC2l44OnTdblect1a9hfreHqYmZvDGqz+SvrxiqYx2P0TiekgEll24rJt0OIg7wbUvv8bJEydRfvks9qsFNH06aT58FAza+gZubBJo/jzuuQiPcIe7pUqah48PJ3FlprgpYWU4SalYERfSlMbyd4ROB7cXF7GysmKSQbPzv1s4yd3GGRwF3LRU8ggXXe+iCqgCL6QCCm4v5GXXk1YFVIGjKPAkwE1CNVLG5z9ucDvcRDXeuTkauA0hzpZHjoE3zkETuEzhsmySbWcsZ0xiFNIUU0GAGTdArd9HuL6G9etX8O33X2G/18ar7/wI5994FeXZSSBg2SEdLhOTnxAcM6g04EbHLRmAmzhuqQG3MIrk9zI0nK8v5hP73EzipPmcot8LJeGz1+ljY31dZry98/ZPcf78eVSqNXTDCBGfg7RDCM7cKNLoja+/FTZ65eP3sVcroClQ7cNNA+NGebZM0sDbnRyzozhpdwP0/O8OgrSC21H+3vU+qoAqoAocdwUU3I77FdLjUwVUgaemwOMGtxk6bjlwY9JieMBxY/w649ofheMmhW1H0PII4CZe1zC0hG6adeQOvgLBiP1uTBMx8CDgFscoJgmm/QDTrotyv4/67VtYuPQ9frj8LUozE3j7o/cxe+4k/GoRiWfm2VmwMU6ZOc4huEVIuok4bjGBMQM3lmbSZbPgxtJN+pPibqZ0A3lUrsAd4a3fi7C3u4/V2wuYn57FW2/9GHOz8wJsXbp6hEc5e3Omnudi8dJVbKxv4N3f/RqdqSoaHHnAMleCG0FNqiIPlhU+KKQpuB1hCetdVAFVQBV4ThVQcHtOL6yeliqgCjy8Ao8T3CZtqWRoGrBsqSTB7UZWKslYekkvtODmjZRKZgDyxEsls2FutvRRlBY4OnizY7p5fuYhDPhgaAmj/1PMuAVMIEbQbmPn1k1c+vILLKzcxulXL+AnH3+A4mQVbimAw962LIExFcfOlJcOwY2lkgS3WEbaJWmMKDVz21hSGcp9JdrSpE06dP/o3BmeTKQUlGWXQLfbR7PeRH1zAztrG/jJ2z/BSy+9jGK5ik4/QmIobACRvDbrtxZw+9p1vPfbXyE5MYs6xxW4dNuM4yapkrk+sEcJbdRASyUf/m9dn0EVUAVUgWdBAQW3Z+Eq6TGqAqrAU1Hg80vXD7zukTbcgzI6tkAZuDDlceapzHMkqE1UMTs7g5SgEZuB1GYcQB8LCwvS4yYZhgwk8Uw4icPQCztDLCu5EzCwYSK5oIhDMfL32eN2N8FZ6piPdSeU0bGys98OPpYOVQKXfOoQ22L4SFBNgBl4qLHssV7Hxq3r+PqzP2G/vYfX33sbr//kx/CrJTTDjkTxB4WyhLWUggLCsCe9WAz4YD8boY1ljkyGNI6bgcjESRCyv83z0e70ZKaaDOuWEko2zTE8xEM/itDp9NBqdaQfrsjXaNSxdnsBE7UJfPzhzzA5NY1+nICc7bBcUvrrUgmOaW7u4Ou/fIEPfv0r+GdPolEqIvR9pPAh/pzHOW4jUHuUeMWHWPX25Uy/2cEQGvs9T8O+MXDixAkUgpJoma1U41I6wNLyMhaXllAssufSzwWSHDypA0E8WV9kvt/N9EoeBvzR0/z9zz96iDPXh6oCqoAq8PwqoOD2/F5bPTNVQBV4SAUeJ7hN1KqYnTPgJtAj87xc9HohFhcXpc9Kkv08UyrpM02SCYASfJHNB5NkSdleD6AwH0iSP/37DSe5H3DjfdM4GaRK2u28qWZ04Injlgq4xU6EAMBEAsymHqpJjN7uNtauXsFXX/wHQjfBT3/5MwS1KurdNlr9NqI0RaFYQblUAXWbqFYR+J7MbWMwScgeuV4PLpmDKZOpKdHkR7ffR+p4xhB0XQG0dthDp91Fq9tBi9932uh0e4MRAp7josLSyP19FNwAP//kFzh75pyUSXL6AD9TeJZgMpGxv1fHXz/7HB98+ikKZ06hVSmhE/hI2edGVVwzQ+7A9Xii4CZXaPDyDwduLFm1fXoKbg/5T4w+XBVQBVSB+1JAwe2+5NI7qwKqwIukwOMEt0mC2+yMOECj4La0uITNjQ2BDSfvuGVfS0IhBzgLuA1j+e+a5ie4d+8et6M4IhDX5KCLQ3AzmDYMKWEPmZcAntyVKZARYjdGieMQYgczUYpSEqO9tYGlK5fw2Wf/hqBWwqvvvoVOmqLRa6Mfh2h1uuh0I0RhLJA6PzeL06dPYXpqAkXOt+MzRxH8yPSv0VGj68b5a/zc54Du1EGr08HWzj629+uoNxpotproh6HAcKVMMCzD93yTpElXr9lFc7+Od99+Bz995z0UyhVx3BImh0p1aCy9d1GrjS/+4894/2efoHT2NDoTFbQIbiyX5B3HgNuj/Du6W6mkWRMKbo9Sb30uVUAVUAWelgIKbk9LeX1dVUAVOPYKPClwk1JJumiucdxWlpaxubmJkC5WNg5ASiXvA9weZ6kke8gsuA2q8LKes/xFTWIHPhMl2VZGB8yJkbgxigS3foKpXowKUjQ31nDr8vf485/+gLkLp3D2jYvwqlX4lbJAz+7+PvbqXawur0osfb/fReC5qFZKOHfmNM6fPYfZuWmUOGNNXimVGW29KBQNxVXr9rG6uoaN7T3sN9sIOfMtTcFew5mZGUxPTqFaLqIQFKTnMI1DdJttrC4uYaY2jV/+4leoTkxKv1ycpVLyNQhu/VYLn//h3/HhJz/H5IXz6ExU0Sj6SDLHLXXtZLyhOkcqu32Iv5CDpZIKbg8hpT5UFVAFVIFjo4CC27G5FHogqoAqcNwUeHzglmKyVhk4bnlw63dDLC8vY2trC/0oPgK4SbeVcbueUI/bWHAzM7jNLcsCYRCIl5hSSXHcnASpm6CIGJPdCLV2D1OFADsry7j+/Tf4+uvP8dZHP8XLP3kTbrkEj3PDPFecsn7oot5oYndnB5sba9jf3ZFeNwLc7Ow0Tp86iZlKDQH71hwHYRyh2w/R6ffR6vSxX2/g1u0F1OstFMuTqNQqKFUrmJqaxNTkJEqlIjifjh+Enl6vK8PQt9c20d5v4ecff4LzFy6iRxcPDisyBQ6lVLLewL//yx/wyae/xPTFl9CZqKFVDBCxHzHhCIEnD26yHgZr4g7gxiHiTOz0PBy9x01LJY/bv1N6PKqAKvDiKKDg9uJcaz1TVUAVuE8FDqVKpocHXY86J+yskoD5XHiIhSppd5L+IGCiXBKnR5IPk0Tub6Pt2eO2v78vfVcMz6DbZgdv+55JmrTPL2V9WSrI3cFt/JDs+5Qku3tWKimDmrPEyEFy5PAZozSBJ81dLOfk7LQUge+gHPYwF4foLS9jfmYOOytruPbVF7h9+wo++N0vUDtzAsVKRSoye72e9KV1On00210kriOJktTQZc9c1EUc91Aoe5gqT8FJTO9ZL4zEaWu2e2h1+wJ9TIxkuEaBowUCF0G5CK8QIE4jRHGENAzld0U/QKFUQKfbkZTKxWs38cGP38cbb7wFFApoM/DEDxCGfQQOsLO2hu/++jU++dWvUT13Br3JSXRLRfRkdADLXU1p5ZO8pVx/Jv+SM7QNT/MaMdUzA3yzjhi24uDkyXkJH7HhJCZDRO6N9Y0t3Lx1C+VyORvMbdxh5P4eeHVH+yvlPiO3oziN/+kXHz5JqfS1VAFVQBV4ZhRQcHtmLpUeqCqgCjxpBR4U3CQwhH1ouY2rfC+hFiYZfrJSwczM9ADc+HsLcQS3vb09ATdIeeS9wE225fdw3B4luLH2MZulRoiSb7OAlOwiSQ8YATY1PW5xFsYROCkqUQ8z/T46S7dwYu4UdlbXcPWvf8Hy6k28+5tPUDs1h1K5gsZ+A4uLS9je20dQrGCv0RQXkiw4VathbmoKtQohy0Wp5DM1ROL+oyiWFMl6q43dehu9XoQeUycdFx5TEeMU9WYDzX4XqU84SRAEHtIokZ68guuiVi2jWi0hjVKsL67g9fOv4d133odXnUA35jw3R5It6SZuLC7gyg+X8Itf/RZlgtvEBHqlAvquL2o8LXCzbxgQnwalkznAMuBGx83FiZNzKBQKdwS3W7dvC7jlRyEYGjRw5uWSK/PpkgpuT/pfLX09VUAVeJ4VUHB7nq+unpsqoAo8lAIPAm6mXnC84zbc0NJxK2elkhwQbcYB2MHSS0tL2NnZQafXl8j6vOPmucEYx+0wuB3aMEuf2b1v4xwRO+zaPloY7B7gZo7IlE8S3mRWGoDASVCL+qi1mmgv3MTpU2exu7qOH/76OTa3l/HTX3+EqXOnsLO9i831TWxvbyN2XNze2sXW9i6iOJUxAIS22YkazpyYxfR0DZOTVRSKRTnEKE5Qb7axu1/H7n4L7U4X/ZCRk2YeXKPRRLPbRZhG6IR08tqMxcRUdQJOnCCNIkyUA5w9c1J65prbdcyWp/HxRz9HbW4efTiSdBkSBqMQt69ewfriMj75zW9RPnNaHLdeMUDfM0mgDEt5nLex1yx700DeMMiVTbp2Bl8G0hxn4PkuTpyYQxDQRQwNj+Uct7X1TSwsLoojJ5DmGSA1NzMfb5zjdhR3bZwuf/OpjgN4nOtFn1sVUAWeXQUU3J7da6dHrgqoAo9ZgcPgdijT/TAMZY6aQFpWLikDqOX7zHVDiolKBbM5x002y9kGn+DGHjeCmwkk8WVTLQ4JAy8OlUoaTHpypZL3dtwsuNFtk0HdBDfOqksjTMURyru7aN26jnPnXsL25gZ++Mtn2Gts4u1P30dxdhJLSyu4feMm9vb2ceqlC3Cn5/Dvf/5cQM5zfJyancFUtYozc9M4dXIOJ0/OYXJyUvq1aP7tN5rY2tnD7n4T+/UmOl2WVCbo92Ns7OxLKebE9ASu3rgmCZPlUgkXzp5F1O1hf2cXkyUXp0/No1ysIGr34YfAe+9+hPmz55AEBRkLEPUjhN02Ln/zDZq7+wbcTp9Cd3ISfTpuHOHgPvkySdF+BNw4bsK4vmad2PUWBFxbHuZPzIl248Bta3tHwI3rkG8uBAxwOXBz4eVGUgjO3WHcwVFgTkslH/M/bPr0qoAq8MwqoOD2zF46PXBVQBV43Ap8fvnGPV/iUHpjtmEd1+M26C1ijxtLJaenDpVK8gUtuHXpuGVlknTduLF2mJx4DMCN2Ypyu0OppN28S6KkBTf2WyUhZuMIxe0dNG5cxUsvvYydrU18+8Wf0eju4cc/fw9OpYDbNxewv7cPz3Vx+pWL6BXK+Lt/+AdsbG5ibmYW58+chpekmJuq4fSpEzh//hympqZQoMvlONhvNrC5tYvt3Tp29/bR6XQRRrGUn66sb+HMhfN4+eLL+PNnn6PRrMNnueDcHEq+j1q5jPmpKkoFH3Q4m7t1NDb28cbrP8bZi6/ALRbBUQdxP0a71cB3X/wVYaeLn//mtyieIbhNoC9DuE24yuN23MYt0lFwo44W3Oy14RsFBLdCwcfc/Kysq3HgVm82ZU2yDNWAW5C9yTB8I0Ouc7b27wZnCm73/CdF76AKqAKqwB0VUHDTxaEKqAKqwB0U+OzS9bu6WNz4SuDDmDTH/M8sxPFlCF+FIMDM5ITAAu9nn4e/58aZZZKrq6totTuSrFgoFOV+fGzecRscdlae+aQctySJpVRSACADsywf5YADyfOy4MZSSQ5udsMezrCfbGkFXZZKnjmDvd0dfPGnf8XcuTmce+sikoInblav1cV+fR87rRa6CbCyvo5Wr4NSqYQioSoFJms1nDt/DqdOn0ClVJFB5TQuG42GOG0Et/39Jnr9nsxsa7U6KJRKKFfK4oa1u210Oh0ZAVAOAlTLFVRLJfhOjED09pCGwObSOiYnZvDWO+/BKRQQJymajZakXH7/1y+l5+6jT38Fd34W/ekphOUSel4gw8D5Oke5jZakjnvMnUpZR6FJwkmsy8Z1R+cvCyeRdZTBf7FYQK1WRbEUSMkuP+QmoTKuuKRsymx3OtjY2ECj0Rr0b/L5ksSUBfMthdHbUc7HQmT+sVoqeZTVovdRBVSBF1EBBbcX8arrOasCqsCRFOA4gAMwBO/A4/Ib00H/muzRh+Vo4nK4rrgU1q1gKAkDMOwsNNvbxkfyvt1uF2tra1jf3DLlhd6wPDLf4/Z0wM24LkcBNzpNZoYbh1YbAPD6PZz2XbjLq+jcuI75UyfR6TTw+Wd/xBvvvoHJc3PoM3A/4ks46EUR2v0u2o0OuhHj/TmTrS2AS3ibnZ3F/Il5VGpVFArlAbg1Wy3s7zfQbnexs1cXTQkZfBwTJPk1XUP2yxHa4jgCO7d810Pg+SiVApSKRRSLZbiJh72NPbRbHbz5znuoTE6h3+sLuK0ur+Hqd9/h7MlTeO+Tn8M9MYvO5MQBcON5H8VpOgroHNnNojubva5H+OK1kFJb029HB5cAPDk5gaDgo9frDN5EGIKbKW9leIvrBuj3+1LCW683RD8+v6wF6Rw8DKdHOR8FtyP9U6R3UgVUAVVAFFBw04WgCqgCqsAdFBgFt3z8uX3IqNNh49XzG1JumLlRrlarqFQqkuLnyhgAMwQ6f18+H+/LnqydnV2sbmyKe8REP8JfvlTybuA2ekrWEXsUFztlcsURHLc4MTPRMpSVaPogCnHSBfyVNTSvXMbE9KQM5v7uhy/x3ic/BSYL6ER9OGGCJIxlFlu730fY7qPVbaHRaQtIUMNatSrzx1giGRSLcPwCPL8gmrbbbdTrTQE39rCx7JSwwVscdiVYpB/2EEcREoJcFMno7kqpjMmJSUxUq5Lo6QcBvNhD0kuxuLCE8xdfw/yZs2i3O1JCeevmIm5fu4o3XnkVb33wAYKTJ9CpVdGrGMctpuN2h36vB7kW9+odG/x+BNzY42Yi/E0QzsTEhPQE8s2DJIkQJwxvGfZZ5h036k3MDfyigC/X4+7urmjLtUqXjiEu/C9/Oyq4jerw+19+/CDS6GNUAVVAFXjuFVBwe+4vsZ6gKqAKPKgC93LcxsEbBxrbcQAWyJjGR/Dih5nXFkuMvJQc5gZn2zI1W8YWJSl29vaxubkpjtGzVioZS2leBm50f1KgkMQ4hRT+yjr2Ln2PUqWEoORjdW0Bb334JtpehNgFkl6IuBcJcLWjHhB7iNII/TiS2WOlcgm1SlU0NY6kJzPvXD+QFyS4sayPn/ssu+z3JW1SEj/Zn5cmSKIYUT+UY2TZKod304UqlwpwHE/cPpY5xt0IbuJjbWUDpeokzl98RcBta20DiwurWLp1E+++/RO8+vbbKNBBnKgdALdx88zGrcmjgM44cBt980CcNt8kP8pa4ufMfQt8V948oG6ELs6iI7gxWfLA6+dKJTnnTtxT6kudkxStVgtbWztSZsrn4SiF0eM/yvkcgMVMlL/91c8e9E9WH6cKqAKqwHOtgILbc3159eRUAVXgYRT4iy2VlDI/PtOwVDK/gbZfyybZMyENdtNaKhXF3SAQ8GdRFJrNdAY1dvi2LTsjKNjyM/aFsc+I8LG1uYlmoyn9W+zjks25QJ+LhEmBcoxZv53Q4MEz58b90G1MSr0J7T94O5xmb0YeyE163NLcHLfh44lJw1dluR5QTBOcSGMU1zaxe+l7FAgSk1XUu/s4+6Pz6Lgx+B8dsKQfyVyxPsclpJ64Vxzq7UsSoo9AAlsCKcGkM5ZNk5bD6nZ70iNI5zIKE3GKUppKaYI0CeF7jjiYAnAEabqiHMwtVYWpgA4j//mDXidCEgLNJvvhYrzy2uvotLtYWVzGwq1FbG+s4aP3PsDLr72G4ORJtKeq6NQqiFwfKQHoKHMYhoredckO1515g2B4M+WY9vcsATUuWZBdqVTmtNVqZSkBFY3obDqp9KfRReW6smvPSV04Am9AhFDSTXkeJqAkhcsEyn4k/ZitJtdltuazxWJLKWU1DJbE+LEIPE67lvj1f/+rTx7mz1YfqwqoAqrAc6uAgttze2n1xFQBVeBhFfjrpRuycTeAxF4f08eT3yDb77nZpyNmnAuWx0ECMKqVKnz/YAiJlEOKEzIcui37WwKDxNknYJkhnGGIRKfVlqHcjXoDfbpEjiu9WFLE5hig5CZcNu7STmY3yflSzHsTBIFy9HbYOTHPY19CYE/crGFppN2vC3pyjpvM+wKKSYw5xChvbAu4uVGE6ZMz6HoRZi+cRM+JEYE9aBHifh9xFCKmm5Nk08iykj++muu5KJSK8HxfnDEDumSxVAZusx+u1e7KQO6knyANYyRhBM9j3yABmKMW+BjGXtKJs/rwtUyBIK9DGKWIIwe9boydnTpee+V16W9bXljGzes30Ok08fH7H+Klly/Cn5tBe2oC7ckKIh5X5CM9Yp3qOKw57LBl2ucgLR+QY9dmwHASlzDlwPU9mcFWrpRQLBWAOJKevoiDx4sFJH2CrAeplpSn5xsL2fV1EsRpzAnbonEU8XuuU65fT5zgZqOBvXpzEGxiXGVzNmnC1UF9s1WVldjeaY3xXP6zgtvD/tOlj1cFVIHnVAEFt+f0wuppqQKqwMMr8MWVmwNQM7vQYVJf/tnt5prgBjeRTS3L0djTJnBFCJEh24QN02uUchBYFvAg3+cSKgkM8nKOgRWbShmGERp7+2Y4d4elk6Yc7ijgZsr17t2DNA7cDiuZ89EkfORo4MazIrjNpwkqWzvY/eE7hJ0m5s+eQFJyMXX2BLoIBXSSOEQcRojCCGlMp9L0islHkorzRkEL5ZKBDzcboCfuUSpA0emF6IWEQCDq9dGlY9ZoY6JWQbFI1zIVqCbA8VoM+g1TjpOOxcmUQJOIrOMi7CfY3NzBqxdfw8b6FlY5a+7mLQQu8MF77+Ps+QsI5mcF2tqTVYR0A9ODgTZ3W5UPCm4C0TZBUtIiHXjUIwuEKVerKFeYuOnBSZkcyfJQnmEG+nECz3EFsji+wEC5A1fcQgIsnU47JJ5r2DNvMsiacmVt7+7VwUAY6i7o53oD984O8xZ9Fdwe/h8mfQZVQBV4YRVQcHthL72euCqgCtxLAYLbOHdttExykN7HDa0LVGs1gbY4DMW5Kfgmap2BGnR42FvFIdJ8HEsB7SbYPq8tnyS4RYnpHRrCnenfYjhEs9kUmLQb9+EGPmeHZSc5rs9qXL/UKLiN71N6CHBDghNJgvLOrvS41TfXcOrCaTi1AqbOzqOHGG7gmv6zMBJ4o4MWRpHxO+NE+tIkFZImXuChVKvCI4hlEfhxFA/ALeTQ7TBGr9VBfW8Pzb06ysUi5qanUKmWMsgZem0GoE2SIsGNrPH/s/emz5Fl95XYeWtmYkdhKaDW7mKTbHY3m6tIkYoZjSiKkihqNDEejb84wv6jHA7b4S92hL+N7fF4vGpkSbSGWqnm0lt17XuhqrDm+nbHOffeRAKNZqOqixRZuNmNAArIfPne773MuCfPVlYB6ipAkTe4f28Dn/7UZ3Hzxm083niMOzdv4NT8Aj7/xmtYXVtHa3UZg9kORrNTCiehEPG4WslnBW6T15/xRxLgUj4bYnpuFi0r0zXHRtkp0zQDw+4yWCQIcPnd9zG/uIDV0+sWuHGv+V+Dnb0dsXeLi4soSl7TZIoNQ2xEswHitIVutydWmL43BZZQN2yZZBG5lFO6/r9DLz53nXnG7ePelfzf/QT8BE7yBDxwO8ln3x+7n4CfwM+cwFtXbh4ARc5UNAnm+LMLE2FIA2Ppk9R40Iz2jB1aBnDQY8Qbgx12traxtrYmeSX9V45VUzUAGRCmAjKxr6Y0zXjZtK0oUshGlmUCb1wo04+0D9oOSyXNIR4GoJNgb3IITyOV1DY+hnETz2elkgRaaVNjFQ06m9vYvfweth/ewelzqwhm2mLcKpKIAreNQBu/6EFjAqRAW5YjHw6RjTIUVYX23DTmV5YRd1oIQhOBT9A3HGYq2y6aGnlWIhtm8giOen10t7axMD+HldUlTHXa4+AOMnmcf81y7aBCExqAUtdklQLkWYW7dx7i1c++hg/ev4LtzW3cvnEdF86cxeuvfhbzq6uYXlvBcLot4JZHCUrJWI/Z43bE1XgUuD58Pt31pz4129GWpJFYtrTVkTeQAI2wiX5Emv3EykUhRv0hLr/3Hv7ub/8O3/m938P5ixcU32LOq2FTb968gQ8+uIwvfOGLWF3l2TM1bw2ZSXkEawTWS0fAxjRPXpsGjO37PR2rfNSLzgM3/2bsJ+An4Cfw8RPwwO3jZ+Tv4SfgJ3BCJ/DW1VsfOnLHfLlFsltY00PEEJI4jZGXGWoCNXqcKDPLc0x3pkH12s7uDj54/zJ2dnbxO9/5DkouqOVFMh4rskn37twRS3f24kWUXEZHkRgMghmCCW0I9FxlAoFbm5vyvTGwg/tTEfgpGGO/T66hy8wSZR8FBgQMjzjXH+VxmwRuBD1HedxYks2bPG5hgKSucKquMLe7h+6Vy9jduIv2bAtzp1fQWZ4H2iEqFb8FaKxUkr1rTD8sGTQyytDb7WI0GGCY57jw6UtYOnNaj+FxiS0rK8n22LtWUMWpIJgAnXZHpd5X33sfve4ezpxdw8zUFBggE4UR2HdGEMIAjoreLrFFAWoB4xCjYY2tzR2sLq/h9u27eLLxGI8f3MdL5y/g1c+8gtWz5xAtzGDUaaGYmkbeTlEEPB4jaZ28HXkOjgiQMcdkpbMT1RGT1x//zutvPxCnjfmFGTCV1IElHpcY3wAo8wxpEmtOP/iP/xE/fetH6mj7z/7z/wLLa6sCeqASlXLJoMH169fwv/27fyfQ9o2vfwOvvPKKUibLukLVGHkln4vssBImm0YdegRv/FCCITDcdX7YwL9PfmhwFJj7zjd9quQJfcv1h+0n4CfwMRPwwM1fIn4CfgJ+Ah8xgcPAjb4ht5CmLC8MjOdteprx6lOIYgaL0Dlk8hTjkGK1fVZqa2sTd2/dxpUrV7CwuIxvf+d3tEjmIlxgi+xdA/zdX/8N3nvnXfzWt7+FtXPnFMCRZUwAtMCEGCimVZOGpQAAIABJREFUzwgoiwL9Xl/MGyWUhgFkZLsBMmRgTFIgf3E08zZ5+M8TuHG7LpejMh0JSJoKSwJuXXSvXcHO3VuIWyEWz66is7wAtGPUAcNIGvW4US7JhEkC1CLLJHnc3do2ICBN8Zk3PoflM2vI2MXG/8oK2ZCBGX30h0MMKavkuYhjnSMC4xsfXMfO1hOsra9ibnYGaZoIuJFKIrtXVcSNlY1aCY3csYnR6w0xGhaYn1vEnVv3cffuPfT3dvHqpUt45eJFnDq7hmRxAUUrRTXV0fcsipAHkfUr7k/6uMDtw5dmI6DP/VVAiO0I5AcF/D277WZmZ+SrJDNb0UdpC7d5rTBrknUH9+/dxY/+/oe4f/cuRsNM2/lP/tN/jeXTpxVawvkT7PJ6uHPnFv6Xf/M/Iw5CnD13Dp979XN4+dLLaE1NYcS0Tl6PSYKiMpJeHhuvVyZ77u3tWT8m2UDWD1BquX/zwM2//foJ+An4CRx/Ah64HX9W/p5+An4CJ2wCP7p2+8ARm/wLw4AQCPCLbIJCSBLjYzOgzXijyFYkAnfAo4cPcevGDTx+uCEP0PLaWfzT3/pnpufYZNArICINY/zgL76PP/2T/4C18+v4/Je+iC9+4YuIklSsU0j5HZFFFI6DJBjeMRj0sb29I4BDEMgNK+VS4Shmv1y/3M9i3J41nORIxo0somXcCNwahokQuDUV5rt9jG5cx5ObN1BWGZbOn8bUyiKCqcQEg9QmAbLICqVC5pQ+slR7Z1cyU6KRmfk5vPSpS1hYOiVJZFERFDRKj2SHG4uih0UpcMFKgZpR9mWJ3m4PYVNjZnYK0zPTkks2lEgS6FSVwA4BOAFfQLYsMMXnu7t9JHEHadzG3Tv3ce3aNdU6fOGzn8W5M+tYPL2M9tIiyjRF3WqhSFNkaYJRGKNUkMfPBm4f5XE74KkMGfxh5LmS006EkjAQxxS8R8izkUknJWtme9wIQXncGw8f4q0f/hCPHz7QNccaAEpy/+AP/xCnVlfE8jIgx8ab4P7t2/g///3/LgaOYTvLy0t46eVLeOnSy5ien0fFMBmEoJ/QhemYIw3Ud7e7u6trXjJWlzY5wSIeZnQ943bC3mj94foJ+AkcewIeuB17VP6OfgJ+AidtAh8F3LhopjSN3Wz8zts+c0DQZiRjrSRClRfyQd2+eQvbW1uSQ84vzKM1M4evfeMbkg9y0azFOeWVQSTp2t/84K8Qt2IUdYVPvfIKvvGN38Dc/DyyqkBRklsymRdGAhfp+chybG5uotfroyxcubdJAJRYMbQ9b0d1utmTG4idO3j7MND7cDjJUcCNWzkI3ICoKrHU1Dg1GKK4fQvbN29jd2cLc2dOYWZtEa25KRQVS6FZjp0jzzIBuGGfnr4dsW1kKZeWl7G8uiIw2BuYou25pXlMk/lEgD7DSPb2sLm3iy2ye/0BRlmm7reVpVUsLs6b4JhWjA7DOyrT9aa+twrIa6YoktGKBZYJ4HZ3BmLbsmGFjYeP8P7772Nhbhaff+XTOHN6FYtrq+icmkdBb1zcRtlqIWsl6KcJShvU4Sb7NIybA2diU21PoAHlpi6C1wBluvwAgfvPZMeU7K8+QCBwo+TRBI3cuXEdP37rHwRqO2kqRk3H3AT47h/9IeaXl9RfNwncNu7dw5/9yZ8gDhMUWa5tESCef+llfOrVz2B2YR45H2M78AhynaSYPXvOj0kAR5A4Kd90r53JK84Dt5P2TuuP10/AT+C4E/DA7biT8vfzE/ATOHET+NH1OwJHhD0EIAlZLitN48K11WmLpSFbIxxFaWIINFUpBm7Y7+PG1Wt49PABunt7mGq3kabsHYswPX8KX/q1rwq4ceHMgmOCplYY490f/RR/+f3vY2q6o9BIsmZrZ9bx2c+9Jimb8gJZPcBFtwCG8WYRvDGl0oVD5JmRpZl0P5mWjgwpmTyxHwfc1HpmS6Une9w+DrixY41TiusSiwRuwxHqu3fRu3sPGw8fYHppDjNrC5henkNWjozUL8vEHBGEdre62NzaQrffx9LKCs6ePYfZ+TkEcSR/Fo+7N+opvKQY5fK3jfIMe70etnp9gT2ek+XlVUkm6QfkTJjyyfPHL4ISegXJCok7smxUGLUQBjG2trpYXjqNna09bD7ZwvvvX8b59XV8+sIFnD2zhuX100jn51Dw8TwXaUs+t0GrhVzni6yjQ8i2j83+UzEeHwGojfzVSBBNncQ+48bfz83N6QMEsoUmjr9RT+C43iBglUGOm9eu4v133kGRZ5JLcg+ixiSbEgR+6zu/i1lKPScYN1YCbDy4h+//2Z9jqtXWbCUrDVlQXmPt3Fl85rOvYubUguS79ALS++bSTvnSEBtdGLnrpg0tUQiMfd14xu3EvbX6A/YT8BN4xgl44PaMg/MP8xPwE3jxJ/ATATcjYyR66yQttDotJFz0smibPV80k1UNIgK6MEHEuHVU2N3ewY3r1/Hw/gMxR+1OB2m7jSiJEEQxZueX8IU3P2/CRFjYrQTDStLKd3/0E/mP6KlLyOy1OkhbKZJOG5/+zKtYOr0q3xuj2cMgEpOm8BJJ+yiIA0bZCE+ebGHQ7ytIgiyUC703AGFfumf+zcfynE4wbooPPCjgG/d6T5x+84wKiT94UTT8SyXQK+koBYdNhRnUWCxyBA8fYXjvIZ7cvYcyrLB0YRVTKzOowgqjfk8JiKwBYMHz7vY2ur0eFpeXcWplBe3pKSTtNsIklTR0OBqhykbo7+7hwYMHKuVuT01hkI0wGI0EXgls03bHSAxVsWBkrxV79gqmTxpZJs9nWZeIEzJtIdqtaYHnne0+4qiF0ajAB5evIx+O8PKZMzh/9gxW19extLqCqNVCSfBOaWSSAEmMbruNIdlXhszQzzgBvB0jyWD9wHacTTJsDtSMZZEsx6a/MgrE+JJpYyddd3dPx6WQm4idbOYMc1u7uzu4cfUK7ty8hXw0QqfT0QcMzv+YJomukW/+5m9ianYG6uG2qZKUUm5sbOCv/+qvzHmsWCVgfJPsg4uTVKEla+fPYXFlCVMzszpnDCshS0nGjR15iudEgF6/J+kkOwkJ/Hju3AcB6kEE8O2vf/HFf3PxR+gn4CfgJ/AME/DA7RmG5h/iJ+AncDImQOA2GdO/ODcvQBDGTApkbLwJ/UjIQNTGS8Sl59ajR7h29Ro2Hz0WA0JGREXR7RbCOBbj1pmaxeffeN2wZezDChpUTYVWEOPy22/jp2+9hVhgIxFLF6cJYoZdFBUuvHQRF15+yYRt0AtWm3j3IIiUoMjFOxfWAyYw9nqSxdW56es6WPZtPVJmiW/LkU0zl4DYIdPVUaCN9zsOcBPhJ7lehdmmwWKZI370BMWjLTy6fRu9wS7mTy9g4dwSgnaMwahHDZ98fd2+iZdP0hQrq2vozEwjbrcEGgiCWM6t3rCqxs7mFh49eowOA2Omp9AfDTEc0RtIsBMhTdqGoWNKpTrJzGMZ3FGVZm6hCrgbnWtJXlsdFWnv7HRRFQzeKAXckiDAS+tncP7cWaysr+HUyiqCJEbOgBqGhxCkJzGGrSmMmDaaRMh57RDAUoJ5YL6mnNqxbuMQnMAEq4yBW0imsJEvj9cV7zcYEOTCMK5VaTrc6lB9dY8ePcJ7776jEBKCLspC21bey1AWynolt2wC/No3fx1TMzMm1dOyzATbG08e42//6q/BjFRuQymRZCg5s6oQ88y+uNPrZ3D67Bm0pjr6QCGvajGVPPdk6QT4mkbXIyW99B06qScZOs6c8//db37lZLzB+KP0E/AT8BN4ygl44PaUA/N39xPwEzg5E3DAjTI0hZBMTWnRrKgPdbTZ+mHGscctjAZDbNy9i3t37uLJo0cCCloodzoGaKQJwiRGnMRot2fx6mc/bRIl2YXV1AJv7SDGB+++h/ff/qmCIwgeksTIK/n4JoxRVCUWTi3i/IWLWDy1KPBBxoYAhgtjLf4p24wTFHmhxEkygOryUpiFYdtIgjh2xzFuLGh2N8vD7f/7qPSMpwRu7BAjcFsmu7i1hXzjCTbv3cP25iOkswlOXzqHeK6DYdFHVeRKkmSwxSjPdWzTM7NKM9QsgwitzpR8aJTioayx9WRLnjeCBwI7AucBJaM85AYKeaEXsN/dkwcOAYvRWSFA1lPRGsYTJrCUCDi30g6yjOmdI6VKMl3y9p27mO3M4MLqaVy8eBGra6cxu7gIhrDkvDYYSpPEOt9lq4MRQXcrwojMG89BEyKiKUydaGawzga3f04oczUhJALSfFwYY3Z2BjMz0/JGkkHjtcj6CFOIzZAb9gZCISSXL1/Gk40NAft22kKHHyBI7puAFXOShYoODfGFL3/JhI1MBJNwFo8eP8YP//bv9EECSgK3WMCNgJfgzRQnhJidn8fq+hpW1k5jfmGBw9Y8TViOY/h4DUaSZ25R+trrmQ8byNDJ79ngd7/51ZPzJuOP1E/AT8BP4Ckm4IHbUwzL39VPwE/gZE3g3dsPVJrdYghJmhoeSiDLpkcyVKRukEQRssEIt27cwoM7d5CNRlpAu8eSbYvYsUYGh8AtTdBpz+JTl14ycrWmNr6gEGLc2DN2+Z23x8CNAITAkdI9sjXcn2Ge6fvZs2ewtLyEtJ2a1ETK0tjVRUlbnMqTx3CI3u6eAjwIgriQJiAwYM3JJJ35al/uOPawWe/VJ2XcjGGwwAwarAYNOjt76G88wuDJE+w8fIisHGLp4mnMnFlC1mRixQjcCOBGeYGsyNGZmhkzYZ3OtAnMyAsM+wMVbY8GmXxk7BTLixJbOzsYKY0zNr61WLBM8studw/tToKZmY5ASRQbUEtfVxAlkkfyK45S7O0NMOznKIoaDx8+kl9rbnoWL585i4sXX8Ly6RW0Z0x3Wl4WaBgcwtAY9qWR5WslGHYSDNJICZMM8IgF3Mi2mo8ADofH8NyQRXMsqaSR84tiDw1jSMDG1NBS10pVEhSxL22IR/ce4sa169h68kT7QEkl5aEMZzFJkrwehVT1uChN8Pqbb6IzO2OBG9lRXSF48uQJ3vr7H5rnIuNGSab1BRI8llUh4EsA2J7uYGVtDUsrq/Ii8tpVNA6vS86VzHJlUlkJ+gjcGKYzzDIDTsMQ3/76l0/WG40/Wj8BPwE/gWNOwAO3Yw7K381PwE/g5E3gysPNcdQ/2QxK6+RFati5Zkgcdlv197q4fvUa7t+7r5/brRRT09NjeWNKaVpMYGCAG1kfsjiXXr54ALgFUYAUIa6+dxkfvPuOlb8l8rkRuFEqSAkemQ4ucGlU4s8XLl7A6ukVSfq4mJcviuxFacq7WZBMYEK/GyVqBHBckvOxcp45YKaqgw8zbuO/f0LGjaiimQBuU3s9jCiZ29nF7v2H2Np8hKmVOax95gLKiPH+DCbJJc/jup9gtN2ZwvbOjtiaIislayR12OQ1KrZtI5L/b6e7h25/qBmxzy1j2mKeCdD1RwQJFVqtFOfPn8XS0oI6zQ1wI5LheNh4xjRGkyi5tbmLfm+oed26dVtzne1M49OMxX/pJSwuLSFttZGXpQmMoQ9NslgCpEQVAf0OZZOJDSqJJJU00E1K23FipGPX+N0BN57/+fl5pK0OBqOBwkbExClVlJ2B/LlBnmd4vPEQb//ox+h3e5iemjYfFkSxpLItXkf03pG9i8jghXaubXz2tdcQM3CHe2TTKAXcNjfx43/4ByVV8lzIE6fqhFLSRl5zNDGS3eRjmX46M7+grrepmTmdD94qHWijInCeBwHSGtjr9rC1s61gGP7tt7/upZIn793WH7GfgJ/AcSbggdtxpuTv4yfgJ3AiJ3BvbzhmOzgABkJUTOALGkT0kZUlujs7uHnjBu7ffaDo+pnpWbTSlkAWv8I0llSysWXJlIMRSLVbU3j5pQuaK0EA/W2UzCV1gBtXruL6B5fHZdqUtXGxLRAWJ+Zc2P4uYamgwamlU1hdXRPQJAoxPjc2DJi6ADId/F2eM3VyTz4js1A2MjwuwClhc+Ekxo9mWJdxOuFTAjd5xQJ6xriLJlGRHrcOUyXLArODIapeF8PtbeRPtvH4/n10yz7WP30BS+dW0B12mYahuTO3g4t9BrCQ2aHccWdrB93tPdRZgWKQYdSnd60R09YbDgTaGOhCAEXJIudC1o3wguCafWRT0y3UAiCUvpqkw4B+xbiFImfaYiqJ5O5uT9smOHm48RCddgdrK6u4cO6igNvCwoIkf0OCQoEihsYYYEQpJ9otjKZS9Ol1S2M09H7ZgBhzDlmqvp8e6ZIk+ScybfSz8VwNlRRqKifIgPF6ZMw/+9X63S7ef+893Lt7R/1ycWACWZxHTr2DEzUCIOMGA4in5+bw8iuXELVS1NSMEvvrvAGb21t4+yc/1fOhKgUSCQIViEOPJfenMgBOXYYMSIljLJ46pcqG5dVVtOl7CyMUYgXN9akZBabOgHPd3u2KEf7W1zzjdiLfcP1B+wn4CXzsBDxw+9gR+Tv4CfgJnNQJbPRzHbphpmRbQl0WCqUos5FkaDevX8eTR491n6mpGSVAJnEito2LYPqcyLhxEa80QBvr3mpP4aWL5y1wCwWwCHKSJsCtq9dx/fL71tMUIUlSw7xE/Lk1Lu0WrFIqJQMpIBbv9PqaOs4UemJZNTEbBFD2uUfDXFI/Bn4w3U8LbRsfP8m+fdJwErFh46RJJ8WsMEXgVhWYGQyB0QjD3R2U2110N57gwdZDBJ0Ir37hc2jiGiVKwilBHDJZ7FQTi0WJaV5h1B2gHOYAe+sKSCpJ2R2lpARrSp0MoBLuXr+PfjZE0EkxPzeHqakO6qZAo/h6pksW4I9EvGVtwl6YX7K9tSvQliRtXL16TYEpCwtzOH36NF799Odw7tw506OXl0pU1JxDA9x0znnhtBIUrdQwbq0EFUuvrVzVBMOYZBvXzeZ62uivnJmZ0XVCyWtZcT8Y+MGwmVCAiTUV21ub+OD9y7h965bSSKcpz7X9fgxCcT8TRArIC1QaaSLlj1Nzs7h46WVEaQsVfy82kF68QOzm2z/5sdg6SiQJ3Hh1uRAc08tWS3LJkBfzIYBhL+fm53BqZRnLKysCnwSFvCzEGvOApccMdY0TvFGW+fXPv35S33L8cfsJ+An4CfzMCXjg5i8QPwE/AT+Bj5jAo4FZhGqRaQuMkzhEMRyaePUbN9TPRtaAi+up6VkFWrDPKqQnLU3UM0apmhgUeou4WA8CSd4I3MQ82BJuAre0CXHr2vUjGTcuuJO0bUCk9aZxEcxFM/8r8kpR76eWlrBymn1l02bBX+Qid1xNGI+pqZlGOFBwyWAwnOj8sv1iE4ybG8/TetwOAzf5uCzjtlQVmB4MERQ58t4A1W5fksm7D+7i8dZjfOb1T2H57CrysEAJEyCSV6WkovRjCQyRPiuAvDvAsNtDlDfqGaPPLKv4qAYDMnPdPewOepJbRmmMU+urmOp0lOJoUhWJgyrNj6wRGbdRQbYtEdu2tzsQyGCa5P379xHHEebnZ3Hp0st443NvYv7UopIqyWYqZEPpnSaxUyCOjGEcoWIwSpqg6LRVzJ0zk5/gzv4XJAbsOG8bzyUZVF4jZKLEjjLUhLpOVjwQbJcVHm08wLs//Sl2tnf0uySO0Gqnuj+ZWgfcCHa5Xw7Ak1JzlQBMk7zw8iWBXQPcLOPaQAD/7Z++jRYZurpROiS/M6aHN3WykdGlfJJS3YqsJRm4Sq8FzvrU8jIWl05hbmXJlHBTkSrwZryW/Df3pSgqXFpb9e9JfgJ+An4CfgJHTMADN39Z+An4CfgJfMQEHnRHY1ZBLEVVSo52784t3L11C/29XS1iO1PTYCF30koRJx0FWzAKPmIPWGyZF0XAh5KvEUDFaYqLFrjxF+wNo1QyRYTb167jxpUPPiyV5KL8AHAzAK60csK6NkXcXJhTure0etpIJ8W+EcbYxEllrBiARhZnb49BHV1TBG6BA/92sPftw/UAbmwfVQfwkcANRipJxo3dayhKVHtD1IMhNjc2cOfODSSdGG985Q1kSY26xUMgTKg1W/oFTSk6PYEJogoY7naxc/8R9rZ21N02LAoFvlRBiN5oqKNnjcDM3KzqBij74zZ1nPIDVshGrB8gcAOyslTYyd7eEGhiMW5PHm8hLzMBkfPnz+DNN9/E6sq6WCsCK1WVKaCRzKoBbvRAIqHfLUQdspQ7Qc5+uVaCLCHFFiJy0C0xxeq81gjaKJHkOSEoZNCNWNTK9M9RqljmBe7fuYsP3nsXezs7mEpZ8E4pbY20Q+BGT6ULWXGAzeyXodsIiI1UlsDt7EsvGdmuTR0VpGog/9k7P30bnTg1peV8vEJwTJCN6cKTM06AjaxcwCTJ2vUL1kqzbM9OY25lVbJeekBNTaCR8PLu3C8e57lTp/x7kp+An4CfgJ+AB27+GvAT8BPwEzj+BO7tDsQHEJiQf9h5vIFbN2/h4YP7SjHkYlSJk522KXdO28aDpgWzkaTJl2YliupRs1H9cRrjwoXzJqU+CBTxL0AXhLh7/abkkkQBZPMIDplKyYAJgUHFwtvuNet3MgCE0jPjw+P32bl5LC4uYGnxFCqWhXN7ZGtMOKZu3NYoy7C7t4cBkxkZu8+UQe67/EcGKIiyM7GaVt62b3iT2o3Mof2T6Sdr5LPisdX2iyxRwjoA1JgrS0yRcRtlaKoSxXCkr8HOLh7euYUHD+/j137ja0gXplElDepwJG8gGRwCNwWdmBo94g+leo52+9jd3Mb27g6GWY6C/WysWSBgZihHi91vMVrTlBEa2Sp3mkEbDDoZDixrVjYo8hrbOyyKZvx9G4PhSKEo+SjDubNn8JWvfBkXL1xUmTq9jRXrBOTdMp5FSSV5QsNgPEv+ro5j5O0WhtOUTcZo4kTnLYkS5E2pygmyt5w/2T9KDyVlZdplGIDOOLKPDJphIM7Nazd0vnks9Lnxw4EWw0AICG3pOPfH7ROvPwfceF2zEJ5gvzM9jXMXLiAgmJRrzp5mXvfbO3jn7XfQkr/SpKgqJVJySXMdMWnVpFAy2p/x/+ySM71sTJ3UjYB0dgZLS0tihWdmZvU7JaqqON54ED+1unL8F6m/p5+An4CfwAmagGfcTtDJ9ofqJ+An8HQTeLg3EBgpiwz9vT3ceP99PNrYkHeMC2UlRwoQtE30uxIEjf+Kf3e+NMnRZEfblyEmSYTz58/bRbQJiHAMzb2btyWX5MLXye0oDxwXMU90e0lqecRhOd8amZvFxUXbq2XCKCz8Uqy8+bmRN4seo70tUxvABTcZG9vFPQ7SMGjPJldMlnQTXBBE2eJmOewYkEIPFQEgYzjrCu26xHxTY7Yo0RqMkBAoVoVkkDnB1qCvaoB3fvJT9YG9/pUvoAhLIB2ZkBImabKoWmAk1u4xPbPMShSjAsNeXxHz9Lix107NZgHv6/yFLOImYBPFY0CHwjFyDHsFRoMcxbBUgiStjTx3WVng8eYThbp8+pVX8MXPv4lLL19StP4wN5UF9MPJJ2goN/WtKQyFEkCC78bE+hNQqcttbhrl3DQKFXIboJe0WU1gQVueG+bK+SItQGpHwPaTR7h+7RquXbsmeaei/ukTo7fSpYi2pnWczjPn5JGOUTXXGj9jiMXYdqamcPb8eQOMD932drp45513kEZG8svrkNJSXTsWuTFplWBNx2/9b7xMFF5i5cb8Tlaa3sL5+QWcWlrG9OwsozNNwAkrDdDglVUvlXy6dyp/bz8BP4GTMgEP3E7KmfbH6SfgJ/DUE9jYG6LKc9y7fRu3bt3EzqMNLVinZ+e00GVaJBkXgjcXPMJFqFtsmxAIs3huLNPlwNtRwI07mAQh7t26I+BmmCsbWEHGzSYEuu27AxKLd+gmWR1la/RCRZEYjum5WTE6BJmqDSCWEjiwDF4D5MMcvV4Pu7tkm0qxNvs3A/QoMfwoeaS77z4fZ+sGuOAncKsqzDYVZvICSZYhLFisbWPl8wLVYID+k23cu3kTd+7fwxe//lWsnFtFhi7CJJBHjYEvYhYDA2wF3IpKYSXlKFdvG4EwUyjFATUMcDGzMMmaI1N6Tm+W9WKxWHvQyzDoDTHYG6HmNisDaLv9HobZCC9dfAm/8c1vYn31tAJM+Ny7/b5+ZuiH6cYzN0k6BRCtdJKeMQWWRMiTEFWnhXp+VoElJUFlkuLU4qJkiAKwlWHR3E3XECP3d7dx5fK7uH37tvxuBHoGZPODA8oiI4GvOOF5NmB17GlzJd7We6dKiyg0/WtTHQE3AuPDNwK3d999V4ybu54E2Cxo04cHNrVULLGlcw8DN26X55q+uzTtYHZuVtUBc6dOIZ1qg1JfnpdLp08/9WvVP8BPwE/AT+AkTMADt5Nwlv0x+gn4CTzTBG4/NKmRN6/fwKDbQ7tlYvnpPWJSZNxiMXZLrAVLuASobGLfGMgFRirnGDcH3OI4PMC4ESDwloQR7t+6gzs3bopx402L8QngRtDivEn8+1HAzS36XSImF+f0u62srGBqdsawQzYgwiy8TUR7FJhiZLJLDC5hubWYt/GNURpk0/gLy/YJQPFftUm8FOdi5ZUIkDRA3ACsYmaiZKfK0SFwy3METaU+MAGtPEfZ7yMcFdh5vIkfv/0ThK0E//Tbv4kqyeXTY4EeKxaC2EgwCTTo16NUkUYphnXwmOm5Yqcaj5v+KckO6XmrKskdi4p+tgJ5wUCSCqPBCN3dAfrdAUa9kdg6VgGw/41zeO211/DNX/91LJ9aMn64wRB5kSuxUucHBlipCkCVD6xvMIkwZMPEdCmMhOxjxIx/ZAytWZxDa2kB8VSHfQeagUCajennLMVwNTXu3buH6++/h60njxXqQTbVgHkD2FxyJNnIOGmPJbqTLJuuFyvdJXCLGJoiqeQUzpw7J5bwKOD23nvvyX/G4BGyeg4Ej7WSkvUaBo4fOLjgkknwZsCeTWhVQE9bH37MLSxgYXkJLQY+SUdMAAAgAElEQVTGRCEuLHvG7ZnesPyD/AT8BF74CXjg9sKfYn+AfgJ+As86gf/nT7+PO7duaTEdRyFmZmfBeHb1YbXbJoBCi+R0XHQ9uUg2HiojqyTjpiWxZcfiOMD5C+fG8skDwO32Hdy5flPhG1zrOuCmhEDL4h1gYyaYmcPH6sJK5DMKTCfYqVOnMMsy5zTVop2/V0BEVYk5MvK3AN1uT6CFASZjREYgYcuZTXG0NcuJHjSx/fS26VAJ2OoQKTvF6gbtAOhEAZKyQFpmiAvK69j7ZdmwokQ5ylD2B9jb2sbdB/fx7uX3sbq+is9/+TW0Oy0kHZaQN6gjbtx4t7hvZGpCJh1aXxVBGWWMPD6mTBK48XecR5FV+pnevowdcOx96w6wvbkrxq3KC53TujFesi+++QV87WtfUygJ/zZkqAq3PxohmTIgnnjEpY/y3ET0rhHguL49niO1fJt6gCBNMagbTJ9fw9SZ0xiGDfIRqwkU2SGmUw0BLMguS9y5fQeXL7+PUa+rZFJeh4bNNUyse06COAEzhuLY556U6E5KJinh5PXE2TnGzQHvyetod7eLy++9b66XqjL7NsG27X94sM9q6ne2CkLHZCsDmtqwq/RRkhlkOTfnNz07g8XlFUknL66dedaXrH+cn4CfgJ/ACz0BD9xe6NPrD85PwE/gk0zgv/yv/ltUWYb5+XmxG5RHsueKjAPlkfyiVNJ4mkzow6Q0zYRA2DAQC9xMUInp4lo/s2aYLusV4oKWPqK7DEC5fQ8VEw7pj5J3zjAqLvBkzOh9BOPmvEfj74q+N2ERBIBk39bOnBGQEwuV59bfZNghc99GoIZx8GTgCJD0vHUk3xa9ZuxZI5PEmP+Ii3oyMmQOESAuSnTCEJ0oQYv/JjPXlEA+QsgwFvqkJiLk2Q/GcBZ+KSSlqfHgyWPcvHUdg71dLCzOY3HlFGYXZ9CaSk1So9gdc+P96aki0MmLQuEknHefwSXqQCNoAKqcILVWifdwmGFrcwdbLPPe7QqYTXdmBCa4D7/21a/ijTfeQJok6O7sKYjEpW8qAbJtOvaqopaMVgE0uh7YN2d8b/T5EaTUBG4KmeTvY2RokE21MffyOQQz0+gWuTrSeD5icnh8bFHi/Xffw3vvvKNzNztNCSR9ZvSzxUYWGccCio55k0zWeiongdphySSxNkNvyEoyYOejGDcCt6tXrpgPIRiSYq9pMWsOpNtrRidCIM0wawRvjp1TgI1OFJMnGUhiwlt4DGStuQ9Lyyt48/XPf5KXrX+sn4CfgJ/ACzsBD9xe2FPrD8xPwE/gk07gv/mv/zuxDAQ5XLjHBG0p2TWCqVRdbU4ayVQ8A9wMszZeJE8CtwkGhB63tfW1caCFYbxqtOIYd2/cwsa9+ygzE88vRoVl0tYv5yLjHZNylFTSrJ+Np0s3q4AjKCAA4DZn5+awsLgorxFvZP0M1iSL1WhBz4cTvNHzRvDGBMagIZvDoA0jj2TQR1SVSCi5a4AOAn3NcWY1wVyDpjRF17q/+r/4uxIV/VzDTJJMSUOZPJm0tKCn74mhLASw2W4X2ztbeLBxH1ErxOLyAtrTLdNTZqV7VV2iairkZYGMoSF5KW8apZJklXh8TI9s6lChHt3eEDs7u3j8aAv9Xl/JjqxrEKheW1Ny5NraOrLhCP1ez/rhSrF4OhepSflkSEmVV5JQKqqfXXMqCjfyWYZuKK2RfjKCdgHUiBV0yKdSREuLaJ9ewohBIVUpUExQ1NvZw/WrV3H18hV1t021OyYNk4BRgI0fHBjWjV/mGrHnxgI3w7qZRErHwKla22BIbccBt/WzZ4/0uAm4Xb1qgJjdlgsXFXK23rnJDwvsxxE2vnTfD6fAnbE/ztQIqEgghD4Ioeftn/6T3/ykL13/eD8BPwE/gRdyAh64vZCn1R+Un4CfwPOYwP/w3/+P6mdL6WWjNC1wjBeZDhvNTxbF+Zgcq3YEcCMQcbUABoyFWFtzwM0kOxJUtcS43RZwK0bZGKypdPojgNtRqZIO1Dnw5lImnSSSi3VujywHpZPzCwsCQUVhEhId8DOL/UjsE7veCN4yFk2TrSF7RPVfXSKtSswGEaaDAK2qFqNWDwegojEgcKtZUQD508KEpdQMSKnRMCgky1FlJaM1jdeNv4/JWoUCyu1WG9MR599ge3cLD5/cR5YP0e4kmOq0td+cILvwCNyK0sgYyaiZkBL+rTaeNkkjGwz6I2xu7eLxk20VkMcBOa4QK8vLkka+fOklsV+bm5sG81ogy7nJy5gaiaL2kcfCVMu8EBtFJixJW2NZK+sIVGFAUxmlppJLkoEDynaqsJKp9TVkbdYVJAI2Gw82cO3KFTx+9Eiywpbm0ELCDw5cYikBPaWiBFMKJTH7Y4DZ/tck6+ZAFr/zLMvj1tSSLH4UcNvb6+HK1avjDyT0QcE+zTkGbvsJpC7p1LBtRlZpAZ6lSBlgogxKK6HkPhC8ken87ne/9zxevn4bfgJ+An4CL9wEPHB74U6pPyA/AT+B5zWB/+nf/Fv1XLH7i5JCBIbdYU+bky3SE6R+LpseaPrMDChyUklJDyeklFq8HwJulPkJuMWJwkke3X8g4Gbu+/SMm5M7OgDmvG7u93KkKVGxFFg4tbwkAGdseWSNjNfNfbnURMomN/d2kY1GiPIc01GITllhpZWiRUA3HKDo9ZCPRmJ5KP0kGDX0ToiGgRy2NoGyxbocAkVuQi/KQDPIysrE/lc1yoKhLSHSmCEwEWZmOwijCr0+w1M20d3bQVUVmGqTnSOIIf4r5ctj9xoZt5xpkzaWvqgr7O0OJP98/GgH/UEu9nRuZg6ff+11vPHaa2i1UzBJkSCV7JhjkhQSQkaNHX2pvRasD41VBEyD5LkncGu3pyQBNOeejBuTMEVZMccGIVlL1gLEEbI4QDAzg+n1dcluGULC+H3uI687XktkfnnN8fskcCOzRwgk5pdzdjJG63s8CrQ5UG9SJRlOUgm4UTpL6eTh286eYdzUAkHQOgHc3GxYtr7vpbOozsolycrx0AXirPfRADoysGRDTWgMw2cIjP/Vv/rXz+sl7LfjJ+An4CfwQk3AA7cX6nT6g/ET8BN4nhP4X//tv1fvVJyYRXEY0c9ky5XV1SatoBbjBGZaJNvy4UngZhIcjTzNsW4sUXaMG/eZjAMlga0kwYPbd7HxCYCbW0A70Oa+8/ldBL68V1qIBwI6XMDPTE/jzLmzkurRs6dCZCe1ZKw+VZENMMz76O5soen3MR8kmGXwCNmtvV2lQrIfjAxR0EoNCNR2alSaE7u6AhWVU8LX1BlQ5kpURFHJY8YYfgZaKI3Ree2UmmF2gPik1SKrFSAfDdHv9jDodTHM+pbFqTHMGD4yMpLJokB/OMLOzjYo+2ORNisEpqbncOHCJbxy6RWsr50RMOp3dzHsDyWlpOhVvWi2yJrgvCFbZisJKJlNwthE+A9zpVUSkJCp63SmBbh5qxX3b4JKlAgam9AZsokFGct2G72yQHtpBZu7O/jJO+9gVGRIO/ywgB4ww6zxnLUl1TWeMNMTyA401g8Yts15Jl3R9mFf22RQCbMrCS7JSvI6XydwS8leHrwJuF3ZZ9zG25jwuBFc8zwbmbB5vAFq+x43yj95/ZhLyvxAxa1hgQtda5S5/vEf//HzfBn7bfkJ+An4CbwwE/DA7YU5lf5A/AT8BJ73BP6P/+tPbfADWTaz8JafyKb4uTASPu8kWHL/HjMbXPxPlG/z72SHzq6vC0hxcc3FsxbbCCSTvH/7DgoyUWhs5HtqZHmSw7Hk23nq6IeyyY77VrbxKFwXnHES8X6GDeEi20nbTJIgnylEqz2F0yunMTc3KyamYKhJ0MjbRtljK4iRlCNUvT6qXg/hKEeS5ch7PcX9O6DAxwQqljYeK8oEBVwaLeVNxxz7x0KTxtjwi1JJyibzAnVZiKRLCEgQomCJM+V1ChghqAKSmH40A6CZTNkf9ZHlmQJE+v2++tfYScc57u7tqnZgdnYOy4srqkVYmF+QT4zeNLJbuzs7CmQRoECMiN1sBOpxLMDGgBj61dKpDvKmkmyxlbQl8cyHI5TWp0ewx9RH+t8MqDel7M7nptk7OS23S2AfhRjUFW4+uo8r9+8hmZ9FkCY613EYaw6saohahrE0SZKW0Rv7K8fQyYBGl/hpYJQj4+y1yH4/45uUjDaKsH5mXYze/tVkLqNut4/Lly8b6acLXznUHTj2Uh56Eao2QnSb7f9jKIkCZWxht5Wg7nsqG/yLf/FHz/ul7LfnJ+An4CfwQkzAA7cX4jT6g/AT8BP4eUzg//4PfzGWRJpgCROf7hawzxu4iY2xwO3BrTvIy6OBGyknB5AkXTsGcDMobb8WW+yRk7JNDK9QQEoLp1eWsbiwIG9WgRIJGRWmQA4LBMMeMBygHuWIc4aPlIi5+GdPGgEWvzc14iAxTCTlpYrDt3UIjO23MkwVNzOggttmBxt9aIMhaoIgSU4NY4fASBZZ4Mz7k5Ez8fuEm+ZGMOy8XWRvyjIXuNG2xdRFSOMEZV5L6smqAwK8iqElDGZpIL+cWEnQM2bAMsFbRe9aO0WUtCSX5PFNz7APLxbgLIYjFCMnldwHbgLYKuOOiEJtcidbEFidYGYTRKaTrklCbA56ePfuLWRxSNoSEGhLBdzSKEVNQkzhJ0auaz4kmIz+11bN334mcGNPXWxAtQWRa2fWBTifJ3CbfF3yQwRdq5OhOfYOLvGU1+gf/vM/+Hm8nP02/QT8BPwEfuUn4IHbr/wp9AfgJ+An8POawP/7Fz8wnh4BDy6umc5nFsXOK8Z/m8XzwYiQ/QQ/08N2HMbtMHDLikxsBR/PpEXHuD0LcHOF2dxXMmxMNyRLNQnmeCQERZQttuMEy0tLmJubE7NF3quiZ2yvh3rYQ8j6gKpGwkwJAiiVXdOjZHvhCLgY+GElfmSrDpQ7j9MIyeaRhWkEZgjYRoOBAkvIwrn4ePrQnPSOx0BwJV9UxbRKAzXKkj1tFuyR4WOnG6sOilx/5/HSh8bQEuo+KU11hJALa0lsmXVGZGt/1rbrBjEDYtIWsqoQm8bZ8Jqo8xL5cKh0TIJN9py1GDRCuahSH1PSg6ZbTSXcgekxEyA1hd2aTRqjCIHrjx5ic9hHzg8LOPvIpGeaawCSmx5gy0IjydQHCWLf7PX2McDN+RY5V15jnwS4Hec1KPbXfVhgE0sN02uuOwfm/8gDt+OM09/HT8BP4AROwAO3E3jS/SH7CfgJHG8Cf/aXfzPuZVO4iPq39kMYJgHb0wO3EGfXz1ipJH1mptfKMG4P8ODWbcu4mXASApdPAtyMiM6GtFP6yC9JDg3oUdkzvWoEKPx31WAqbaHDnjJyWlWJJitRZwVQF1qAxzVTJUP1sXHLNcuVXVBGQqbLePoUUy+v2AS4tcBNgIr7QfkcA0QKRvZnKLNMPxOgQds3AkMybGMQrAebegOBuJLf7WMYdcEeADRKmTQ+qlLpmKba2tQfkB10EfeS+zEIJE7QpG2EDESJIlPaTRknwWkUISsKTM/Pqk6hbIA6z5HTF8cwGck/I6V1xq2WqiPojaS80RSGW7+jIvE5n/2uP8opqzhAr65wf3cbO0zcFOAzXXFhlCCITd2A/JX2RgDGm7k2DeNmTuokd3ZYKkmJLhm3fdkmgRvDUJ6FcTveKwqIbNm6AdITDPAkcPvD7x53c/5+fgJ+An4CJ2oCHridqNPtD9ZPwE/gaSbw5z/4eyO9s4vrMXt0iF2bBHBu+z+TcWPvWRLj7PqaYZECC9zCAFETKJjkwc3byEo2fR0F3MzC3Uk1jyOVVOof4ZVsZrWAWyC/EXvZGA3fIKkbLDYB2gwq6UwLMGVMiRwOJQeMmhApkxAtODJl2QFqSiUD+tAKSSUlD1T5tAnMMMBNcZUHCpsNC8hdIPqhhM4AN7JkAm95IdZNHri8tOXWhlnif4QnxC8uHZOwl2CUfW6SO1asADDsGplAsWsCS0yzLJGX5ZhR1Sy5j9yupJEJQjJuVmpZZAW6gz5yBqgEwKmVZbSmOgYQFgVGvcEYuBEIEgAlHSZhcgYEXAkay7jxuRgAM3njeeHzl+yxm53Bg91tbPT2UCQxKga5UDrJIJTI9bLtAzfHsDngppN8DOA2ZuYs6GMwzbNKJQmoj3MLLWA37JoJwXTstfyFaPC97/7ucTbl7+Mn4CfgJ3DiJuCB24k75f6A/QT8BI47gT//6x+OGTcD4A7KIg+zbJPbnfS/HU724/3CNMCZ06cPeLIILShJfHT/Ie7duIVRTqmkKeBW4bfz17FDTv4k2ws2QWS5H8dMiuvfbgIEzT5wYwk2l/6UORIsdsIQnSjCKf7OpQWWBHXGeyYZo0qsC3nC2MNF8ET2il/0yyly3xa8KbI+be+XUFs54FhaavdLjJqVPpoC7n3wVqp3LRPIQm7klGSRxJBZEBhO8EM1j9EmN8ozRRaOkfNjP50BCgw+GbM92i/DoipIxf5cBwniuCWej9UGm5tb6PX76A2HWFpbw+zivM4HWTiCzHwwUqgKJX98DM8ZI/bZ/xfFLQTsZyOIY0KpdqLRnCWR5LE4rCUvYIRBU2O7zPQ1ZICIeu3obXT9bEa2a86z3X/97CCtYdz2P0A46HFkQqdh7UwaKudx9vy5MXBzM+O5GQxGuHLlyhhgTUp/3TXP8z8pB3Zg7PBrLaQEdeLmzsPk9+9993eO+xL19/MT8BPwEzhRE/DA7USdbn+wfgJ+Ak8zgb/4m7cMY+QW9pYd4DY+DrS5BfPk98nHsYT6zNraQeDGKPlgEriNpGF8XsDNHLtZwAcEbgwiQYDpMMJ0kmCKYDAbjDu35DGjhJOSQwGyAHXYoMwKMWMEKgoQIViQ1NEkP7qZJa22wIqYLMu4OeDm0i4pNZTXjl820ZGSS/5MJotR/kx9BD1vktMZgDDuBZsIZmmaUEc2ZnCachzgMX6ceaAZxRisGQmpStLJhAkARfLocR92N1kjsIcHGw8xu3gKq+fOIJ7qgBEmKBoUWS5/G+dBllJixSQe+9wYaOJAG6P9BdYscNN1JP+kPTvy6MXytu02JTaLEXpBg0qpnJRamn00Xxao/lIAtwkJq92vo5ImBc4P3Q6Dt+/9/ref5mXq7+sn4CfgJ3BiJuCB24k51f5A/QT8BJ52At//ux8b0GZZmdAu+CdlkIcXp5Osw1FM25gJ+wUDt/1jJ9PTIJZHrcF8lGA2TNAi81UUsAY3MWdBVUsi2WSZovzjViLGiGxXqUCOkUCLZJRk3XhfAjnJDiMFeag6ITUpmOM8+onaAvJ2cqIRgFESaR9PoEXgyAJuMmcNKwLIoNVk+4w/jGyd8+jx+OqKzJ+RY5rgFQdVzXbdeYtd0ZgD5QRFzn9H6WfA4vAUo/4A+TDDk0eP8OTJJvKqxNlLl7C4uoI6DpAXBUKWhrMrbmg8eQK7xLiJZdzYu5a01MUmjxs9awQ243AWw7jV0n0GqIsKSRAjSFMMIuBJOcIOvXkcH2sPGBYpmaXtDRTz6Fi4f0zG7XjAzQH2ydfiJLvHnz1we9p3Kn9/PwE/gZMyAQ/cTsqZ9sfpJ+An8NQT+P/+/idGPmdTIVmuPQnauMGjgJu7j2OXeL9JQMd//6IZN3nbGBxCYMSo/qbBQpxiugkwXTVoURZZVyhbQKV4yYYxjajJJvUG2v+onSJsJyZlk0CJMfijDOUoF2gJWKJdNyqklvwuYXx+rC8lKk543NwCvmIqo6oJTC0AE00Mo2ZSBsm2qdScQSIKIGFypPmbOvAmozSqUKGFTn7pbGQCgRYsOtDE51RiqHrayGRFClbRcQVAMcjlW+vu7eHmjRsKOjl34QKWzqwjnGqjjAMMh0OkVSTg5mbg2EmypImkkqZCwDBu+3MgcBPJZqWdBG6qTigbpCFrFCIMkwA7QYXNPEPGPj1KG8NGXXIEb+76+tUCbge9fQ5aC4vbD0b+4Pd+66lfq/4BfgJ+An4CJ2ECHridhLPsj9FPwE/gmSbwlz/86b7v6Yhy60kgMpZOmujDMcBzSY4uhMHcL0AUB5JKkp3ivwmqyHIx5IPhJA9v30V/2D9aKsket4mKASUXWmQSNja0wx0xVXncNtuzWRpd1ZgCMI0Qc+wCK0rEVYOUDE4QqHBbIEJ2slqgJOv20RSliaRPE/WYkXmL4lAMkXrQRsaL1hSUCpI8CqnxFCgi66Yy6slwEmvqMtUEFigKN7kCbPM7LeYVoNJo+/SUOb8df28An3kMj30SAHDWDCthGbgJwuB5MQklkxJW7atNmjTpkzWGuzvY297GnXsPsdPt4fxLl3D63Dl05mZQBg2KukTJSoQSClEh80hGkPspkBvFmhVLuoOEX6bM25037rMDbrqOSLwxLVJSTwPMKpZyBw12qgJ7QYFMdXZyJpprzNYJiLxz15zzuCksxADR/Q8NDr4M3DVJ3xzB7rkL9LgxVdLMS37FBhgOc1y5clWz43xcf9yHX1R2vjoGc+7Mc7tEywn/nX3wJNtmirkbfO93v/VMr1f/ID8BPwE/gRd9Ah64vehn2B+fn4CfwDNP4Advvf0hpuyojU2yaYbZciBhP4hBQIGyS/s3pgMKuDlPFholMsZhhMf3Hgi8dbu7YmG4UHbhJGRy2ON2oBtOaYiKqJBkMWaqve3HEpsVAFVUImpKTFUNFhBhNoiQVjWCqhToEQxgybVbUJv1tqR/xWCErDcwnjiWSachwtQkHVKQyEU6QQv9YPwiEyc5oxgiK5uMydTFwkeaSmP2mQmXExjT/E4g7OCkm9oxbmTPDKDQop9yTiZIKizFwS/LZE0wouMgUIKupjCpjk6yWBEwm4LvQa+Pfm+AureHO3fu4OHWDi69+jpWzp1He3YOUStWX1zO4BjSe3kDhqjQi+eYQNf1R6AbJzGQpirgVqS/Cz+x7O0ksIoY6x+EhnkjowYCaaAXlNgKCuwybISVAI0pNBA0I8DjHFRUbpJDTT/cwVD/w0yxeV4DqBwgO3v+rNIwKzs3gkuyecNhgWvXro1DXngcP0si7Lb9YeBmrtLJ2wHgZv/wve944PbMb1r+gX4CfgIv9AQ8cHuhT68/OD8BP4FPMoG/+tE7evjPCiKZ/LtjTp4VuLHLLYnipwZukyXgXNIbOaRBPmNGCwXaQY3ZMMYcQnSqRkCM4SMmHESuKYWIuEW+YbsaRfEPuz2Mun0xgrHkkvT+hYr+j+l7iyM0ValSa4V0NA0KgirHQJIldMBlErgZfsfM2Z6so3xQ9La5kmadDxuG4sCSwB5BrkVoDlhINikAYtk7MGslF1jh85BVqnJuG+h1u5I/ZoMRbl+/it3dXbzxpS/j3EuvIOxMiUFkU90YuJUFgjqQnFNMIJ9DgwwQhSGSJEVCkJMmAm4E2/vyxoOeMB46qwfktQsiAXCybvTb9VFiOyzRCyrkEUGTAW4u0IRpmh8H3I66jp3t8B8TuDmgPvk6/YPf8VLJT/K+5R/rJ+An8OJOwAO3F/fc+iPzE/AT+IQTIHD7WUEkbvP/2IybAwNmsW+El4Z5caxLg7SpMR0CM2GMaQSWbavUwSZmxd6VQGxShinWpGqQD4YY7nYFysgWSvZHH1sYIE5CpGSVnEeMHrSKAKdSyiTBkXxZFrhMMm5GyHmQXnMF2QZMmltZmwh/A9AsW2e9bkqjJPCJTby9k1jKRzZm5kxRt+SVKhCvBbhYrF3kBQb9AQb9oYDb/fv38eDhPXzjN76BS5/+LMKkjVIx/TEyBpEUmbrsCFSNLY/b3pcG0hdJkJbECZIkRkOm0R37BLD8kO/RMpTkTSlb1QcBAIZBg25QoR9UGIQhShukQn8gbwRujrl1jO7hS/+XlXE76iX63W//s0/4yvUP9xPwE/ATeDEn4IHbi3le/VH5CfgJPIcJ/PWP39VW3AL7sDzsEwG3GOpxO1Iqef8BNu5RKtk9llSSLJjbT+fholSSjBKDSGhvm48iTDUN2gBaTYCYcIkMGbvXKusT47GGjQFuVn5p5JJMnCxRDjOFdaCskVL6mETWB1UpLTFKIvngnByQpdUEbmQShQsJ3lwXnpNKSpi3f+M+C2QcwHINyoaMVr0fPMKHWFDm7kspptij2gSXKLmR+06vHkEkqw3oeStzyRvzvMCQHWxZhp3dXfWVbWxs4MmTJ/jy17+KL331K8anFyaogxBlXWMwGJgeO5YBcLv0DzoAOXEcpsIh1jyCMB33Abq77MsIzfFKcupCcBjuYqWSnFnWELQ1GKLCXhQgC40njkXgLGMwUlcT/rIP3I4jlbRA33rXfjFSyY9/YX73214q+fFT8vfwE/ATOIkT8MDtJJ51f8x+An4Cx5qAA26HAdrkgw8vwBmb72iiSYnlQY9bo2CP9dVV47WyN4IcAqIHt+8IuPX7fcnhFHTBgIvQMFtMF1QioitgbigRVOaGtRCxSw1IuKwvarTDCEsEbhVBXKPfy4NG0CHgwfRGgptS3jixaS7Cn/ei5JEhJFmOYb8vzxsYQhKGCh0JQ+PPS5k6mRjAYgIsAgE3/o2ySX4fy0gbI8nkHgh4TMT1CyhOSlSD2jBclnHTzB2TxrCMiTAYgjN+KcCEPXMIBNL4JfDGWoE8Q5HnGGUZeoM+sizHw8eP0R30cfvWHXz+zTfxvX/5z1FH9I8ZCSn3fDQaycvmJKQ8nkN90hMA2pRwcw4q4J4A15PX0/hDAdvnxn/TqzYpfy0AjOoSedBgN4rQZ5ceQ11UY8BgmkmgaysBDiLf8TU2yfJNBofw5/Wz6+h0OoLSBoyaer08r3H16lUd+6Tc82e9DkzBt/tAYT8k5agPPw5LkX//t71U8lhvUP5OfgJ+AiduAh64nbhT7g/YT8BP4LgTeDbgdsxwkjiwwI0Ax4gFyX61khQPbt3Bxv2H6Pd7qAOT4pcwUv64wI2PCWr1tLUrYMSoiygAACAASURBVI5dbU2DVsW+tdoEf5CosUyLfF6lkTeyS40+N5eAuI8qmTBZIhsMUHT7BhQFgTxcLIVmeqOJ1qfnzaQpkgETM6Ri7galBW/aZm361hiQIWmjDesg06RagAM3ggiTLOl8bgIWBJTWG2diOUxQCLvf6DkTSGPFQV6YL4aI5AXywQDD0UigrdvvY6/fF2h7srmFsxfO4/e/+12cPndGoE3pigSeZYksy1BaAMndUyXBWMy5v8NOzingJvCWWDbMFWabnXapkJKDMtlRoSQmLTKkbNL+nrPL2GnX1OjGEfoRkIVAQbROr2FlEzXlaTTiUpOU+eHbQeCmEzGWA38ccMvzXGD0KNnl4Q8wJre7nyrJ59sP7DF755Io9/f193/bSyWP+x7l7+cn4CdwsibggdvJOt/+aP0E/ASeYgLPAtyMJNAuSS0TpF8dkSq5fvr0mHEjdBNrFSd4eOceHt0n49aVFO9pgJtJtq/EwLWqBrMIMR8kaBU5EpZXG4ygUEf60yTRo6KwbNDwqyK/Y9gclWgTxIWRAU30gw0zjHZ3UbFwuq4F3KiqJGunCHhiiTRB2m4hbrWN5FJx9wGquhEAUgqk7Vsjwyfmz4I1k7tpbzZgRbSPvHgGwAmwjasCZPIS6GXXW5lT+pirHLuQDJI/5ygzSiONRDIbjjAYma9+NkJeVRjmGeJWC9/6nW/jtddfN8EqFpwRBI6GQxRlYdg8qT5DG0ZyKCWRu05AynCSMeOWWIAyAdwOJ49K/mj+LvAmtipAI1BcIy+NNHOQxBhEAfphjdwVh9cWuHHGNtU0hgV+E9f7JOAyP/NIng24fRwodNs193Pplbr6PvTQDzNuv/kUr1J/Vz8BPwE/gZMzAQ/cTs659kfqJ+An8JQTeDbgZtizw5K0jwVuSmEs0U5bAm6PHzxEr7d3LOBmHU4q1RadRrYNQAcBFpFguqwRZSPEYLk11K3G+5mi7RCBaDGCNqaAFGJ2CFsUVEIWjVH2RIQESFmOUbeLsjdQdxlBBsGXkStC+yvA10qQtDuIUsM6sRqAwETpixPALWA5ti3TdiEjJjVyPwmSxeBNTqBoZZAEcAKKovMk4eNXORyiGmVixvjvkQVxYtrIwLFvjr8f5ciKCmVdIa8rZHWFQZ7h1//Jb+DXv/kNAWgOhyCtrMy2R6OB8bSR+aP/jIEjuh0db0+ZoJNKhvHxgJvL5lcyJoEh5ZBhqOctWW5e1ciTVIxbL6wxihr9nR4+EZeUhRIAAkgCt3/7F/3zBG6HwdZRjJt7ZkMCuu68owHl5Evz93/bA7enfKvyd/cT8BM4IRPwwO2EnGh/mH4CfgJPP4FnAW6GjzE3t1Aefz/U43aAcZsAbht37wu47fW6qJtKUjsTcnG0x80BN/rXCMhCFm3DBJIsMqGwN0JUFogjMkEBAknsjDSPoRZKb6xMLRlBUlExVMQCNwZmKGbfeNIoPyz7I+S9Hob9gUBDzACUgH43gjObLUn/G1k3llC3UlUB0Hg3Lnd2Ef0MLlEqo4nt543/dmCOvw8J1LKRuZ/8a/xO8EYgV4sNGw4GqIcjlPlIbBsBYlbkBmzZ7TMkhQAoDlsYFTmKpkKORuDts2+8jq9/85sI4hgFi7QrC1Lla8vU20aGksCNoI2+Q0Xw25AVd87dfj8LcOPsKHGUH44AzLJw7Kij/JPmszpJMAgD9KJaaZNlFKrDjoMXq/kRjNvktbh/bR7NuCnTReXmzuNW4erVa2Isn0Yquf862Pe4sSvw8M0zbk//3uQf4SfgJ3AyJ+CB28k87/6o/QT8BI4xgb/5yXsfe6/DYQsunGSScXMLZSeB498YTnJ6eVm9bZT+kaWiFI/hI4/uPZBUcnePwK1BrFj5ROyXyo8JGCbDSWz8PLcTNRXSupZE8lQSoV3kaLIhgqI2SYVkw1gKbXvYrNHNllmTcCt1zI5BIVhUZ5vFo/KWMdyD9QBk3kaZSrzJEim4ImZFgAn5bzGUg/68NEXcToE4QiU5ZShmjrLHmMEawmxGCmjYJUoeC+Qjk/jYFCWCsjDeN/49Z9E3gQwBjZE+MjSlzDI6BU03mwUeZA/pS1PnHIEN/WBVgGGVo5fnSKance5TL+NLv/Y1JK02MgWaAOWgKz/fcDiSDFMQh8AqSkz5uUvdPEL6x/kplGSiAmASnDgf2iS4V10CmTlJJW1xOdk2GHmpJJpKj6xRhMCQXrcwwlDeON6PDJ3t7pPI8rBP8GApvK5BGe2MjJEhM+tn1kz4DSWargeQBdyZKeAmk+kCcT7MuO3LQPdlmO4DDF1RR3rj3AwmX2g+nORj33b8HfwE/ARO6AQ8cDuhJ94ftp+An8DHT+DnCtySEKeXlpGGscAKwREX6B8GbkykN7HyHwncuP6WZK5C0jSYaoAFMm5cnOcjVNlIjicCArJFBG7Ge2Ya05xfjDYxAaIJ4HZ4oS7gRjnlKMOo10fR7+vfLPLmfhK4kc0zwMB45CICN5ZQpwYwNvwKIElmTJbPJkQScI2fG5CfbndnB/1uD8OdHRVj02tHH6DSIkcmHVIsIMFeQeDW2Ocna2WkngRKCimpKyVEDrMRirrC9MIiXvviF7B+4TyiOEGWFWLvyqLGqLuDIhsi57Ep/dIEgTjgpg47kypy4EJyzJYDbePkz0OXm2Y+kYZJKWkQp2O2zT2O98tZ22BZQ/rS6D/MwxC9kOANKMPYyF4P3D4M3CZBks6P2D0P3D7+ncDfw0/AT8BP4JdjAh64/XKcB78XfgJ+Ar+EE/hVAW6mBoDxhw06QYAFsm1BgDZBWD5EXRUKJKFMbRK4sQPs44CbwjJsrDtPkYmJr8SC5cOhJJPVcIRGVQIswQ4RKdCEHjECykBhJfxSxUCSAGLlbAyJSrKNL8uBNsofI4Iu8kZkmuhNGw4x6PWxu72Drc1NyTTJwJWj3DBGlGFSMkjcKAAZax8IGPnc8tXR+5XEmFmcw9LKCmYWFgR4KQtl51y/O1ByJqsP8rwvySjBJIu9OTsxnZZxc8DtsPRPgGiCaRMAswcnsCam0QbY8L6WOWW5d6POOIJegmozO4a+EJRSvqlkTZs+WYQhRkGIfhggI+ifOEcCwqQxjwCLk0xwTLDogdsv4TuP3yU/AT8BP4GjJ+CBm78y/AT8BPwEPmICP1/gFhyDcevJ9vVxjBvlhmahXmMmCLEUxFig92wwRJ2P0NDbpvJryvcM4yYPlWOLbBCIGDeGh5g4RZuEaeLplQxp4/gFgQiE8kKMWzkYKhgktN1wDrhR2egCTtT3lsQCb/SRkQlz8ZYEGgRIJl7fwEmXHCnvnICg8X8pWbHXw97OLro7u/K6EfwIADngY4GjPIGdDmLKFpN91jKMTQFDWTUYDU03G4HbqDdANSxQlxWCqKHoUvvP+cufNyGV/CjgFloZq+ZtPWuRBcg8RklCG1tybiWuAsaUOzLwxLFwFojJ32aBm3yACUGdyeLMQdYtwCAmeDO9ecqm4TxDk4p5+DYJ3Dzj5t/6/AT8BPwEfrUm4IHbr9b58nvrJ+An8AucwHMHbtZnRZaDksK15QmpZBgqVZJ+sMf3H8jntrvXPxZwSyTlaxChxBwiLAURZrIC6PdQlRnChJ4sMlD0oBk26gBwI06zSY8ECY75Ohxowd+7ZEUCu1D1AEOU7HYbDICSyK9S0mSscI3IeLZY6E3QRmCVuJ/J/vHvRFEENI3kgPSmkQnSgTvwqLREE0wiRkv1BGafKZ3kvwn2Ks1hP9FTwCUMFKpBUKgi8HyEiKEeFaWVlYAbPXJMyNRzVkzI5L4BZWC8h/IVfoRUcpKN5NM5hnI8O5BgTAwhyqAUW0Ju0joJSlnQbXyLPIOST4p1M8dCf5066TSbBkjJaxq2smiAYRiiGwcYRRFqztqWcR8F3A6nSj6Lx03+PtsVN/lSbPi89vfe4/YLfJPyT+Un4CdwoibggduJOt3+YP0E/ASeZgLPBtxsquLEE7nFroJBXLdbWI+BmwNEBBkEApsbj/Dg9l30BozAb/Q7etzIGnFb8lpZiZ3kgJQKEvDUFZbiBIsIEfX6CEdDVHVpPF8Ky0gQJ6nqABQ131gZJIETy7GZpEh948RtcrHvfk3wQSaIckkGlTTsSOv2UOc56iIXqCCb46oEtM8EJgQqAnCGARNwY00AgzUs2zbuZ7OpkyZpskFpQ0csqrTN2KSXTMiGrZ0ed685vslIO81xMVVS0Yx5Lm9cbr1xVVkJIKn42rKQLBUXI0g2T8makalmiFMzewGuaBzicThBdHzO+XiWjVeGbSMw42NNuqdh2lzYSW2718aSSguUCehdz12TGjDMAyVDSplkLw4UUlIGrFeX+FUBMZNX4lHn8biMG6sTrl69qnASd1wfCuX5COA2CeKOAnxHvR6/++1vPc3L1N/XT8BPwE/gxEzAA7cTc6r9gfoJ+Ak87QR+vsCtwfrKKhIbjy5/lvWTbT58hAd3CNyGxwJuBG1JVWEhTrEYAu28QMhOM8ok68qkQjLCPv4wcKPEUKDJAjfKBA/fDi+4ayZD8jFFJbDWUGrY76POMvW8BUzJpLrSMkoEjQpPITAl08R0TEonLQglmFGNgA0nEetXN5IsKvrfFmyLQVNGvf3OH4TdrJyTYM/ex2wrAEEZQQ8TOwmAGn5ZBssBIicpdP40JVASWLl95nfKEyltdMCNgCuJQaaJNzcjFyoy/k7JJKsLKtuNZwNTDGg14M0wj0a6up/maPxwBMkKJtG/aNKLzfGSHKwqjACM4hjDyMglq4aSTtZCeOD2tK93f38/AT8BP4Ff9gl44PbLfob8/vkJ+An8o03g5wnciNcmgZtKn0XwhHha4BZXFTp1g7VWGzNliWAwQJMzHZESwVosCZk2BoMcZtyeCbhZcKReNQaglLlAGyWTjPAnE0dpoAgrV2FgwZlJZuT+2GJuplAy9XEC/KikmwwZPXRFgYZgUsEeBrAJktnON3dx7AMeex9F59OzZ4BbXuSSRwpA2doB8xgiP9WgGSbQgkyFjphEFwPKJoCbuw8ZN8kWD0gEzf0nvxh2Qkknb5KqSrpqmTOxbvY5asMcUhIpYCx5p9n/8fHZQnQytwJuLBGPYoG2YRQiCyJU7PKzpdduPp5x+0d7G/FP7CfgJ+An8Nwm4IHbcxul35CfgJ/AizaBXxRw46LadYU9LXCLgxBxU2EhiLEeJEgpjxzS2zZCWRbCJSklmmmqr2cBbofPq2L7rWeLDBYK+sMqlP2hus+qPEfIvjRKONXtZkCKcg4JkJLYVAcQJDFsYwyQDHNFSSNrCYosk/fMgS9CNlcdoLwU2zc2lldKQjhRKUBWih1sZOy4TQuClBApf5xlpQhyXDcegZFYSMMCSpao/WZcZTghleTPZL9MofRh8DYJmJrSePG4LaZckm0ke+dKti3KQqD2bHbQmWOQvJPsINlY+xz08ZHp4/xYcZATlCLAKAwxEPMWoQgbxHrEh8vgJ8+ll0q+aO9Y/nj8BPwEXvQJeOD2op9hf3x+An4CzzyBv/7xuwdKgw/7eo7aMJfYlhsaL7adL0hl1paNofqOjJsi2ellsiwLgduTjUe4f+8eBkw5JBEXh0goc7Qx884Txe/MqmiXOU63OpgpakSDEZrREGU+FGslgJNEiNMWolZbRcvOu0VOSoBDAIdyPsoTmSppZHrOOWahy5jtEm4jI6RAE8b1Fwgo6RvlCish4KKEMqZnTB4uw7JJDmk754LIABBF7dNPpu43U0bGZEsCtzLLta2qqMbR/AIwwo1m/3ROyK4pAj9Q8qPDLOLTJP007BUBnLxvBFsWSImZshJVU8tmZJc6j47l435TPimPIQu4+Z3nkl1uZoZMk6RDzmBHU83ggkpIptLLpoRK6+3jtaB9ddUACohxYHSiiFzn0JwPHkOStgXoUtYrkGFj4mTdIGenW0y/W4g8DsVIOpZtXKZuk0HddRsrLMfcjx7KtfU1tFotSVN1DJwnqxLKGlevX8dgODIJm+OdNleIZJs2SMYBzP38Es6Hm3IHerCm4Cjfm/e4PfNbln+gn4CfwAs+AQ/cXvAT7A/PT8BP4Nkn8CzATeBkosB67Js6JJ+jQnBtedUEa9gEQYIK/rz1+IkBbt2BFuWSGyYJErJr9KsxpZGAKAjQCQPMlyOstDtIRiWCUYZ6mKGh96ws0JAQahO4tRG3OmKJBBhs4qMBOaYvjCxUw+4yecUMMNKi2wI13dV6x3gfpSQSuFUlQrJaeSG2rRyZlMaIKZDCLIzU35ceKhglqAXcUgtkCELEQvFvBYFbpQARVg6QcWMyJJknR6rREyjcQz8dQ1YCKFXSPOP+jeB1UmJpQkuMvFFetskS7InH6X5Osih2LELYSlgShzSOLeC2rJw9RgI5PcZKG1VloJh/dsCZcnKCPvXBWZAq0Gm73Srr1yOCE3i13W10uJn9biQdTYIYrSQRg1iwmYFDSVIMkgA7DCrhxcWYFfW0GXB7FECKCZYtk0fgtr6+LuBGls/NpWRXXt0IuNFzyfvtb8901FEWyzL1n8U6GkBnpamHigoO75sHbs/+nuUf6SfgJ/BiT8ADtxf7/Pqj8xPwE/gEE3jewE1smwULDripd2sCuEkq+egxHj54gP5eX7JBIy1MlNTIAmmoENrI4aaaBisRMB/EiIY5kOWoB0MFhoDALQ4QtBLE7TaidsdI7Kw0UI1pQkIsujYBGqgt43ZosX8gNIMyQsu4mSCRChFJprxAXRQoCd64H0ycZG0AF/cECQr9IEvFbEd2pYVopS3DJFqJomSj9M5R2liW8rlxv3J66ARkjJSQ3j31vVHyqBJvAjcyah++8Xgn9z8MbcDHoXLxA4DPCQ35XGSwHHCzzCclqmL8nJKS27IMIPffFWvrfklqg0hMBYAAqrtx35V1SUaNgGs/lIXHyC/uv+ZRm5LzfDTCkydPlIrZ7kxjeWkZ6fQ0slYi4NaNWI1g9tkBNwOc9iP7+W/a6xxwS9NUwI3fDwM3fnhw7RBwM7t/sFzcA7dP8GbjH+on4CfgJ3CMCXjgdowh+bv4CfgJnMwJPC/gRrDkFs2u9yuNQ5xeWhGo4U1SOMvckHHbePgQvd3eh4BbRIkcgURTIwUw3QBnWjFaRYWwT+CWIWenWlEiqEuFYATtFOFUC0mnZTrcuPwXeDDSRMMSNZJW6rtlmiaZkEngQ+mfA26TjJtkiWUpuSUZtzIfUYMpZo6skqSD3J8oFHAj6ElZUUDgxn63iY4wx+apnqBuUIwy4/diNQDlnHUtIEtAIz3phLTRgSnX6Ua2alLCGpLnnGDaXALk5FUuH58DOzHBVoSA5eGSSkZiSvV3JU6aR6r42gafkJkaS1tjylNN9L/ztU3Oc3/fQ7GLBKxoKl0bEWsUGhOuko0y9Hu76PW6GA5HWFxeQpq0EDUh0vYUqqk2BtMtDKfa6BMQfgRwc8fOPjt3jI5xOy5wM9fGPnDTOT4U0uLmuf97z7idzHdSf9R+An4Cz2sCHrg9r0n67fgJ+Am8cBN4XsCNi2K3yDceN8AAt+Vx2iCBAr8I8raePMHGAwI3Mm6mBJreNPnh6K1KIiSo0QYwhwBr7RTxIEfdZ5pkgbw/REC5GxfvcYCwnSKabiNut+SxMgmOpoOM3xmcQcbNpReK1bJAy51UgTljxpMXi98V+GGlkoy8J4AK5HkrJekrybiRPbPJjoSnAj2M0beIlfvoeup4bARC/LsDQMabViOsoTh/gjZXSK39ZWWAZd1M55vx0Y0lq9xVyVctG2fTJuVIs+yn68SbvIAV8+/8a+xro9wxplcvkcyR55E3Ba/Ym2YkVAsxVwpgkbctHhdr1y6UZCJExdUbcItlUZqkToHdWl6/fr+P0Whgw0oyHpHO4eLSEoaDDL3tPYRBgnKqg2B1HsHKEgZhYkD7hK9t8sMD8/N+eIlj3HitTjJuqlI4gnE7DNyMjHW/GmES9E8CN5Ouuf+8DjhOzt5LJV+4t1J/QH4CfgLPaQIeuD2nQfrN+An4Cbx4EzhOquRhfw7DKhQvb6WGk4vlfYBQo50mWFk8JZ8aQY5AAhkZANubm9h6smkYNwKTIESatpAkLeRVJkAQ1znmwxhnpqfQLjJgkCEYZlr0yxc2GpnFPyPu2y20ZqcUcsJt0edGT1kUGr+SwIKAQoiSrc4EJEms/WKfGcHT+DiiCGVmwMUkcKPHDdxXG+XPJTzBhuL35dcyEkyCT4Ed/k+mTRH4Nj5f2j2TvKheMwtmBcwsoyYZpfXW6WelT+Z6DpGI9N4RWZKpCpnWaaSGjoXjsakQfCIJUsfrirCdJ0yF0uZ88PEBWTMynZSs8hgsqHP9c46B5LkhCHLb43fuB6GKtmPL03MGuohRMwmX9Acq4p9yUwLdosCg38eP33pL5/HMubOYmplGU5f4/9l7r2DL0vu6b+188k2d4zRmMDMAAVEQRYqkSVMMEIuSSTpIlkhKlmRZktODy1W29GiXn+3ym8tVLr9YwWVbtmxZLolBYAAJDCbn6Rxu5775xJ3Odq31fd/t03cGmAY4wPTMfBdsdk/fe8/Z+7/P6dq/u9Z/rTg1ZeCD5SVMZyW2NrZR5HPU7Qzx0VV0Tp3GkK9DW9K+uOfm/myOz8yd82y1Wjhy5Mj+DpuDeKmVTYBr169jyr3FKNK+oc6LM3KK8aOrheY1ZF/PD/9loL11IajzYYLJI/94eHD79P1b6s/IT8BP4KOZgAe3j2aO/lH8BPwEPoUTeBxwO3hz6lINHbg5WHM2QXfDn0QB1paWkVCNUYebjYdvGmxvbOLe3XsYDYe8Z1fIRBga612URqDFLasrHI4SHOu0EBRjzEczNNPchINwL6yi1Y7BJrHALWmlSNJUKY4V/54ARpshwn2lTUpSFAvICD4l9+uoNvHm3QKRzqsxqYUurt6FkxwEt6LMBSG0/pm0SqPKmB40AzGERf1/t/+HQKqgqQ8wKiQhgp+XEkhYW9ivoyKlUJSyZH31PrgJqGQztBmfCkQxL1ImQzqrogO4xeukv7OKHP+sMJE4MbtuSpRUpIxJAxUrGqum1ESCsqyxJk1TwBtFZk9NISQPIZjQSfBxyaK8Znu72xgPR7KGFpMprl2/hm6no8THTqeDoqkQxSaRsjvoY1pUuH33HuomRra6gujQKoKVJdUDcHtu0Qaq16AtXJfKSZC3Fsdev4+VlZX9ObuUU/5eIcD169cxHE8EpYJZE5WpeWtGH/D+d6rkIriZhEnzNwd/6OG+zoPbp/AfU39KfgJ+Ah/JBDy4fSRj9A/iJ+An8GmcwIeB28GwB93AKmhkYT/KgYq9aZbKFIbodVroMuXRRdpbUOFj7G3vaMdtb29PCBGFMaIwNTtdqARuK1GI40mK1SBEnQ9RT6ZKk1TvGa12hC6mLRIkshRZq6VkyrKpMSPkUHVTIEgkm6QgjnHzUSbgSLMMBe2WVnEzqpHdf6Mb8IBVktB2ENyquQkWoaJHJY69YworkRJk0jFo1eQNvqI+7O+CYYFcoLRCKX5WcdsHCqYdUsmjddKes0L8bdqlYFOQYNSuxY8wMJH2DuoEYUp6fBges19bYPfy1INHoIyM/dHEiNgaBxgQps3QgK5Rm9zrQ8ehYBZznmokaBpde/43wTPPc+wNd7G7ta1wl3arpUCWWzdvYu3QGgZLA6liRUDrrKkiSDsd5AFw/e49zJMMS8dPICDMcYfQEtIirLk/cxY6h6BBEsfo9Xro9/u2G86UfTuwZRDMPAjxYGMD27t7UmFNJQBfLqRRA9Yf9PF+MDOpoB7cPo3/Wvpz8hPwE/hBTMCD2w9iyv45/AT8BD6RE3gccDuouDlwc4CyrzDRAmhtdFQt+t229rZMz5gppnZdWFRbdra3sbH5QMmB83mABKY/jEwTo8aRVopjCJEOh5iOt9DkBVDMpaAQlAhRVHMEXoyhZxy9irgTZJ024izTfyOJUNfs6qIqVusxxpOx7q4JIp1eD0lmUhH3LYqKGnlYEE3FrbHP6aySBmLN8UgVY1E31TcCpe0Pk5IVJQbYOB8qfuoDkMxooEsJlAYkXGCIAwseT1WygoCKW6VaAqpfDCzRjpwFt0egTRTH2H7Cp4EUG62oL+Nx0L44Z7ccoVcqWmzmxd08C27aCyRQWoulAJnztMfsgNFZEwnDvH4Sm5oGrThFnRcY7+7hwd172NzYxHSeY9AfYKnf13Wj4rq1tYXl1WWkrQytdkvXkmpezBRRgngrw+3xEHXaRmt1FWWWorBF5Ys2XQdirlOQ14B7lgS25eVlvTZVuSAV9uGHQl3CCHlRYDydYXNz09hqZbHki8CA9aKC+e3f7B7cPpH/EPqD9hPwE3hiJuDB7Ym5FP5A/AT8BJ60CfxxwE0sZvegCGr8Mzuy2u022lkL87o0aYjzRhZIFTK78A4EmE6n2Nndwng0xYhF3MXcQIRskiWOxzG6kxkmd26jmU8QlDXixoRmKBmSd9W8qQaDRqhmmS64waFVLK2uIK9q7bNFTJwkqJBf5g2yJtJu1Xg2xd5wT4BGcOt0uuh02joGRs3zZl09YtzHqk1htlHcGBZiLIDcqVOMPXfoqtKUdbPbzQa0ENwCKn9U3WiRJARxVY77agxisbH5gjeC0oJ25mZLSCW88VeRzzRXpU66QvMFuc3tY1GJdOmZDNUwvXsmVMSAGO2lKcKUBeH8lSAmvDLKn/DF49elaxQUw/1DztbF97udNn2dYLBROqRSJwtj7aSqurO5heHunmbGXcTW6hI63Fmk2pnn2N1lguQeeoM+2p2Ofi9seiXTOPk8824He1GAPElRpRkmvNZUB+2cnTWXr0e9fmxgCX9fW1tBv9fT64+vt4PQ5uCT19sEtUTY2NzEdDaVQkjg1w6jAHjBLslS7w/yTsKB28MQE/Oed19s/v7P/8LPPmn/FPjj8RPwE/ATeCImyzVdDAAAIABJREFU4MHtibgM/iD8BPwEnsQJHAS3xoYtOAvYohVs8c/s8JIiM5/rhn+OGt1uF4NeT/H3lCrKwoRTGIXHqEsCgYU/E6xmM1rohtjd3cN0NkY3BA7PKiztDhHu7qCoZlKISF4KarRphQq4YCIlkwr5OFWDY0+dQWt5gCTLjPIVBPthJFK0uBen0BKTNDmbTDEejTAdj02hdhhp34ohKQTQJo4w55pTGKKwYSXlrJClUzASmZCWpuZj0zZpYvx1iLJNMgSFtkn7i7MIQhOKYl8QTsmhXY9/KSCw+4ACOwIvC6sJEHmuYBaqhyzvVnhKVZjofu7XuU45a1esafOz5dZNYCrHTVk3kLRNYXnSaiHNWtpxQxyg1FcEiEHgDIFWrHJu7R+SftkvF0eY5BO0CH7zBkkIjHd3Md7ew2RnD5v3HhhVVIpniKzXQ6vXRdRrC+7TMMJsPMGDe/eVpElo6/Z76A0GqCIGtZjNwJrf32qhzhLkUYJJFGPMYm6CpI7F1Am4XTMqqMx/4Q8SqLIx7KRiUmfBpErz2nOJkkRpEMyYbalidLeYFmJWldje3cFwNEJgFwfLiiDP/T3TNEGYFwgvwjZY4cBgmMUkk4OEF+CX/tzPPIn/HPhj8hPwE/AT+Ngn4MHtY78E/gD8BPwEntQJPC64LYIc97gIHw7GaK/r9Nq6WWaSZEALX0loMTev2nNytkALbi5Ug5/n7tksn2E0HGM03UMwnWBld4SlrSHi8R6qhpBjdo6omO33g/F5FFBigiTqOMWRs2cQ99sIGLdfVjpGWQqVLFminMwQETZoo0sSUwxd1tq5mo4nGNKWOZnoeVpMueSe3mAgtYhl3nEUC0hNXcBcUCdG4/MLJK0iR0xw4BbwZt7MILFqkFI2F8+FlkRaFxc+xAukBCVUarsNgdIua8FOXZUG3PLChKKwYJwWP8IsAVzQ1iioRf87UCGQtAltbWSdHuI0E/zkdY6GYBsnSKNUoSJZr6WdQb4GEu4b0g7azFEFNdIwwM79B7i/fgN7m1uY7uwhaQJ0O13BL+cWtlNkvS6SXhdxu2X2DIMQo51d3L93X9eTSlun30Or06FP1pSBU/Vk0EiW6VeZxBhHMUZJijLNdJ56HdrkSI4qiUIMBgOFkCRxgqKiamauCwGLX8vZBWBPXYhA4Nag0g8izPA1pyhEWc+xOxxiMpwItFW3Zy2UnO+cRe6sh9gHN1MDQNXuwz7+wlc9uH3YjPzn/QT8BD6bE/Dg9tm87v6s/QT8BB5jAo8DbovQZsIfaMOjugMFTLS6bdnfZJujLc/tki10XknhkuLG9EQTYmGsfgZOGGmfT2eYzcaoRkMkd+6je3cTrXyKJiR+mNh6QRtVD4HRXDfOrlw77vZw+MxpzLNY6YhKnbTKBwNAyukMOVMDGcBBpYYWQddzZiPjJxMDb8VwhKpgn1qNJE2k2nXaXYFip9vFyvKK2ZsLTN8YLZXso5OdjrBhoYyiUFjlCFg2rcAPow6Z5EqT1siv5TcGrCmQiGT72HiOlI8YcOLKu/l59XGbqgKef8kuOdv3ph0+XQNrj1x4LMKfEjj5S7uAKZDRAskURYIIgaxCmMWyjrJKISI9RrXUOVo5h3sjjCcT3N98gPfOn0c+GiNrgF4Qosd9QSphQYh22pIVNGJgTKeFpNtG0mmrbkAhLfUct9dvYePBA2Rpiu7SQK8hBsxEWWLqHAKqnQEaVidkGeZZhkmSYsi9N4ak0PLJqgECWRAiSWL0+z0sDwbKwiRgMqhGs+UPDPTaNeoswU0WS4EbUFulkz9sMLBrgmV4zkzAHO0NUdWNrjEfj+8BU8tg9+XsGqEJhPnwN96/8ef+7Id/kf8KPwE/AT+Bz+AEPLh9Bi+6P2U/AT+Bx5vA44LbYrokb5Dd3tqg30PWzvZBjDtn7DujClHaJD6X9CdYs2XULtBiv8eMdjXtjpXANMfs8mXEN++iV+R06aGyoX4OeAg92rfSjTRtazVaK8tYO30KFdUpqleM2Lc34tpXo2qSF8gYe6/eNAIjrYa1nG2u+0wK4N4uKhY/j0Ym0GTeYG9nD9vb2xrsmTNnsLq2hrTXkW2QNkOlV4LWzMbsqwnMGqDOEcyrh+DJtEWe1EIpOMGCheK07gnmrEqm02bCIoNBCCtRakBDSZSSgEySJaFRv8zfETg1I0X0G7sq4U/9eLQT0oJI22AYonax+kGDdjdDQGtkHKIqapRFhe3dTazfuY13LlzAdDJFt9vX89+4fgPjrR2cWF7Fl06fwVKaIUuMSpcmmYA36XRVjK6C9DSRYkX1cTYa48a16xgPh8jSDG3uvfW6gjeqgGmS6hi148bzb7Uwb7WRZxl2kxjTxNQRuOAc2luXBgOBG+FsNjFl3vQ0agdP5kWXsqlFP/0Aga9Hzcm+Njlc2iGJY4RGgi5fKzntvHtjhZs4m6vptXsYdPLBO28f/D70itvj/fvkv8pPwE/gszcBD26fvWvuz9hPwE/gMSfwYeC22JHlbpKpNqRxrNCHTrtlUhG530VdbA7Z4JIwwqRizISxElJBcaXdUp14dy31bC61jYpH2ISIwwZBWWH3wnk0V29ikOeIFZlvIMglFprwDRMawRtm3qQL3M6cRBE2Ur2k0QmiDPUpTKQ2z2dUGBMSQkulC/owj88b/QZNZQI2pqORgIoRjpPRSP1zBKBDh1cV5c9agYw9cu0OMgac9PpKKWyoGHEmTJ5sjEJm0iBZ0m3CTwx4mQCXQIDIr2XoioEC7rVxvgrdIKy0MsyDaD/mn48rNNFj2ARJQp8lXdkrbe2AVCxF9hsdkterwByFVD3CJzCc7GFrvIubd2/j+vo6Nja3kLP8PIrxYHMbx48dx5HDR4RB490h7l9bx2rWxY8++ywGcSIIE7SxOqBNpa0rxa1JTSE6dwAJ0Fv3N3D/zl1dQ6U/ZhlaXbPnlnGOSYY4TowVldeylSFstzHL2tjJYkzYI2f75mjRPbS2qtdjns8wy6eyz0oppu2Trz91sdlKCPXOmeRKKaSsGNSxmR3BOa91FCHnblzT6Nh4jFQbJxMTWiJLrO3cW3yruR8sfNjbz4Pbh03If95PwE/gszoBD26f1Svvz9tPwE/gQyfwrTffM1BjbY1zmxK5CGzu87KmqcsrxsAmAwpGmLBo0wVjhm/IzldjNJ2pEJvKBW9+qW5JaavnAj/uipEZpE4R5Epa3njzPEdx6zbyS1fRnUyRyMJnT8X60ARYtCPa1EoCWLLUx7GnzyG39kUqO7IQuvObNwI1hlUYHcaAHANOtB9md8SUhKndNWP7ZIjGaGdPSmKRFxju7irIhImFDAbZGw2xszNEzsCQpkFeVlhaWcHy6iH0l5ewvLyEJEu0U9fKWvqddkwdg735p/UxjjkMWvwqzHMmVBrA3N+rikLMudtFdc8WX/MY+fX76Y5Sl4yy6WIQXVIlL7GJHTFBHGVdYFhMcXcywsvvvIabd24jbUXIwznSfgeD5WUsDVYwGk9UmfCbv/U7OH74KJb7y+rnYwjJ9s27eO7EGXzx9BlZJVm2Tqil5TFtdxBmCYJ2JhDStZ+XUtturd9UATeVMoIXv4eKnCCJCZdRImWQiZasn4jTFHUcox4MsNdOMWJtQWiskStLJuq/qkqwEJ0zdKmero+Or8nZdIJrVy/jzOfOIc3aKg13ISKccTHJBX9UYAsmhFIVpV2SiiZrKdJU1RWj0VhKLNU3975x1RECN2fptV1y+lnAAf/kL3/VWyU/9B8n/wV+An4Cn8kJeHD7TF52f9J+An4CjzMBgtuiDdKBm7M3OmhzN6hMjlzq92Q7U+CDVbN4g0yIaaeZirG3H2zivSuX8Oxzz2GwsiTbJK2SJmae4RQRyjxXLHzJ/TPuKc0DhLzxJWBsb2LnnfMYTHIkTHOUsmaDSezNsf6bO0oMHqkqRJ0ujj/9lMCDBjYFgtCCqcAIE1VP0CwIREotNB1d5hdDRRh2Yrre2M82Z8Q9d9/KGsVsivHe0PSSjYao8hxL/QGyNMZkPMH9jU1s72xjMqPiUwpGeQvPuWTtlpIU2SdGO1+71Uav29W5s3Ca0MEjKlGa/S/jsdzfW9u/6ecuIO2YIdUmwxyKwxBYmMJrY9dj+qYBN6pHtF7yE9qt4/MUJabTGXZne3jp/Nt49coF3Bvv4ad//mcwnAwVyNLud1FWc9RFjdFwItvnpQsXVcfQChOcPXEKYTVHWs7xxbPnsEqVLAz3e/yStIWEFtokRZCx1NuoW6grKW381Wt1tN/G9E7179HK6SCOlk5aWmmVhCnRDtIM+aCLYa+DYRSiN1jG6uoasiTBZDKSEkb7I8+TIOwU4k6W4d7t23jphW9he3sDf/nXfk3H5SynhtIbXHjnPe3mPfO5p5ET3NSvF+gYTFVAoBoFKqWjsYO3aj+cxr3fnBK8+AMRD26P86+R/xo/AT8BPwHAg5t/FfgJ+An4CXybCbz41vl91UBfIhWC608mvt/tolFp69EaydQ/qlhU2QRHVk0I5gqlIHTcvrGOC+++h+s31/Hv/Lt/Cf2VZUzymRQL3UzXc2w92MC1y1fwHC12qyso5VtkaiT3koAon2D33QtIN3eQlZVslLr5tQqbrI5WyXBANk9igVvJ5gB+kvtUTSAwpL1TsRgNd+/ko7NWTQNJsiwyLZHgRhWRN+6CTYKACUKZjMaYjYYqlGY6Za/bQX9lCVU5x+bGBm7dvoW9vT3F4Lt9OT4GwYTg4ayKmq+dMcNdGHbC3wcry9p9o41yv3rBWv60q0ZAtUmd6sQLTEG2LIgN9wMfhrUEVYHAfq3CTpg+SZtiPcd4PMZwOMK94SZeuPgOru1toeq28BN/9qdRlIUSPllQPtwdYTaeYTacIp8VspSm8wi9tIVzZ87i2c+dw1KrhX6YIlOyY6gkR0Iq1bK01TZpnEkokNau2GSCyxcvYro3wrGjxwTGBFeXsc+E0hYrCtIEMXfiuHsmFbIE0hbq1QGSsyeR93pYW14TDM4mY+2dSRGWcmzkWT4u53j75k184/d/H2+//jqee/45/Ppf+6uoI8Jdo4AZEjAB+mu/9dt494238Qs/9/M4fe4ppO0WpnWpdFTuGBLGnerM68rUya2dbZTcBSxNiYLZmzM2SqeUCqW94ub/DfYT8BPwE3isCXhwe6wx+S/yE/AT+CxO4KW3L+i090HBWtoctCkCnmmBnY7pNbMhHxF30QgEVS3bI11l+WSG9WvXcf6dd/Dgzl1EaYq/8hu/rhtg7rC58m3aEm9cuYZ//A/+IT7/zNP4kZ/4Mzh25jQSxOrGCtIISZmjWr+F8aUr6HH3TeGA3N2ygKKdJQtADBmpa1RRKHCrYqPS8Iafu06MfycYqIcMgZSkfQXOBoHo5pqAYHeXApZIC+KovJk6Ae1ITSayCO5tbutrD508gSxtYTTcw/qNG9jc3FQ6poEI84qKYpN4qP6yyNQa0FJobKZGCeOx8XOcMQGZv2vvirodYZo2ScGPUZR4PjxHBpSYaHoeO2GT82kQFoXZkSOMclerqrSfNZtN9Wd+jFHjlRuXcX7rPh4UU/SWl1CWhWyg3FXMmCoJBrk0aCdtULk6vryGZ06fxerKMgaM+G/mSNgJR9WwaQRsfK3onBjjz+O25eK0qG7cv6/XRytKcOLYcaOk2X4/ciZBj1UEmhWrA6i48dhHI1RBhHp1CSd+7CvonD6NclpK7SzLfL9mgTMl+NKiO5tOcfXaFbz2yiu4c2Md0XyOzz19Dv/2X/qLsubm2i80MJYlLXzrj76B3/vtf4WnzjyFp86dw9PPfx6tfg9qCuRxcHfSarX6wUYUIy+pwE4xmoxVa0F4VR2G/SXrpE0RXfz35Ve8VfKz+M+tP2c/AT+Bx5iAB7fHGJL/Ej8BP4HP5gRefOfiI1ZJ7QRxr4fQEzE0IkW301bohElvZPy96cOiOhbUJVq8gZ1N8N477+HiexcwHk9UqBy3WvjqL34VKe2ASSyFQ5az+Rybd+7if/8H/1Bx8meePocf/tEfxdPPfl4pfjUtivMa8c4Qm+9cQGtWIKuputE+SNWIJdcQXDCkhPZCgVsS4chTZxBkiW6iFa1POLJWSUb/UxEpS5MSyQ8BnlVDXD2BOtEIiFWFoqJNs9YvdYbVNaY7Qwy3tnHn9m2cPXdOpdHTYoo7t+/g9vq6wC2QZ9H0qHF2TFskALseN36aj7dfBh6YbrOU4EIrpNgsVCAJZ0d4I8gRbmkhrFimHYcoFJRhLJ5Fket4GVhSjsbm/AnaskoGsiMq2dNqUk0rxb3pCOvbG7ixtYG98UjKHNVNJm92Wh100jaWl1YwWFrC2tIqltoddfXJgtrU2mdUGE1idtiochGaBJr2OamaMUafPXo3r1zGrZs39fhHjxyVCmvWK01VBI8tjgL9PXvm+PrjY46nU+yMxpikCb7wZ38K2cnj2BlN9TpVd5rb7SNIRrGsrO+8+y5ef+1VTIdDKXFUW4+dOI5/6y/+Jf0ggQZTXnqVfQcRXv3Wi3jhD/8I7ayFOI1x4uxpfPHLX8LKocOaW2EzYPgaUg1B3ej6VNUckxnhbYLpLDdJljb1VMmW5icjtgLCvN5+9c/97GfzHxx/1n4CfgJ+Ah8yAQ9u/iXiJ+An4CfwbSbw4ruX9sFN6hp3qBS/CLRabbQ7LURMEKEyIXIDgjRFXhRIgwatsMHe5gbeef013Fq/jaKs0e6aZEBGuP/kT/+kFBg9pOLyTbzj5o2b+P/+j3+CfLiHMIqxfPQIvviVP4nPPfcs0o6xFgajKXYv3UBx9y76DO8gUKGyqhL3pYCYChRdluxRSxMcPn0KcTtDaQM7XHDHfthKECjm3t1QO7ulWQ0ziorrVKO1jwBowI37XiXSIEI1mSlg490338YzZ89g5fAaZnWpTrKrly9jNh5pZg1doQGQRSwmz2QjlOoXRcZWyp0pu5PFnbWUfx/bzynt0MaKWOVOqqiYs8Eonyn4Q2EruVHJDL0QYku0CYBKXYxVRk6rXyB1i8pdI4jOmSgZzDGd15gR/GoGpMSIglivAyZlUvkr8lqhKrwmqhUg8NqOPLP3FSGhKEU7KuGQheE22IOqFJW0ilbTvSEuvP468tlMELu8vGwAzXayGQVyjiSobXddgl67p463MmywuTvEg+EIz/z4j6J95hT2aKHlbpxNKOW8kjDW87zz1tu4fOkSytlU9QD8HB//xKnT+PO/+itSAQ27G8ssX5uvv/QyXnnhW8gYfII55hFw7NRJPPeFL+LQ4cPaoaz1jXOVd6ubkP8LI9lx2W83JsAR3tgUx+tvz8m8rNzuYo1/8xd/zv+b5CfgJ+An4CfwARPw4OZfFn4CfgJ+At9mAi+9d/kRcNOGWxSqV4uWPd6M0z4n8GpMNxh3e3iz20ljbD+4hzdefgm3128gCCIMlpaRdXqI4xRJp4M//WM/oqRAxd0raCIUuG3dvIV/+U/+L8yLHEmaoQoDdJeX8dTnn8HTzz+LpaUlRLMS861dbF24gvaMRc+8YTYKhnSWco6oZpUyu9NqlTIfPn1S4RoEN4VKUDlcKAInaJSz8iG4LdjYFpW30FomDeQYgKqKwhRos4h5OsP5d94Fq6tPP3VW9s7d7R1cvXQJe9vbUtIIY0rUjFO0GJFv+9OoCJnyaGN7lMpJe1/CcI9IipG68OznnGomkGsCFLMCO3s7CvKQgokART7TXAhYVOhYQUAgZlKj0hmjBA377ajA0cbH6zgvFXnP2oaCZdIhkMaM8re1ATaMI4qN6mV53ryS9HogzNvjZ4Odlh5N55wKvVWexlRI6Hrcu30LF19/S+eooJalJaNC2rk4yAmpGNaMamnQa/WwtLKM1lIfeT3HxTu3sPrs53H0S89joto7Y3XkU0UBr8E2Xn/pFdxcX9e+Zbfb0nGV7F+rKpw8cwa/8Iu/+Ai4cb5Uet945RW89corAmjaOqumFngvL63iS1/+Eo6feUpplLwOs5yvW5aM8/XMLgsCsZri8GBrC9MZVVejsrkfEri9N/6g4Ve++jP+3yQ/AT8BPwE/AQ9u/jXgJ+An4Cfw+BN4+fyVR4JICGpUWVqdtlQjFQyrpFg+ST0w1RjaCG/fuI43X38Nd+/exCpvwrOWYuNDQlurjSRr40/8yS+rTFmkwBtZhjdgjp1bt/Gb//T/QVOW2oUibPHr03ZbgR/nPv80Th4+gqyc4+Zrb6E7HCKtS1koaUOUOa7kDptR3Ip5jXmW4ohV3KhEcb+KN+9WsLKQA8W+c/drP8r9wB6S2aUrTU+c9siMEkd4YRIm28A5DyZn3rpyBSdOn0R/aaCdqosXLmB3a9OEmnAPiiAWp7JLElD4GGmcGHXKFkgbQAPiLJaqFROc1GtnwmH0wd8oDtVm52s8HEnFY6bhOJ9KVaNtMajZERcgYm8a1TtCUZJIAaM1UNUL1iZKSygBiTUGVUTGilS4zbqCmHZN7XHR8hiZdE2VlpsADh2OfRyqhkRytQzQQqtCbybMEBRpk6wxK3JceOdt3L1yXec4GAywurqqUBA3l/3zBNW/EnlRIkaEFvf+1pbRGizhxuYGslPHceiHnsO0ML11/H6C2d07dxSKc//OPbSSRPZU7hfyw4HbidNn8DM/97OopcKZwQrckgRvvfYazr/1JlLuv+UzWUFrUmfT6IcYT3/+Czhx+jSWV1aUTKrAGCV7Gnij8khYZh3E7miIyWSimS3+QMD996/+/L/++G9S/5V+An4CfgKfoQl4xe0zdLH9qfoJ+Al8dxN45cLVfWWHkDAY9HUzzTh1QptRq0zJNaFAdsKiwNWLl/DGq69gONpDr9tGb9BH1mmj1e4IElhCDcT4wpe/oLh2dYvpkUJF7e/euovf+Wf/L+qyQMQdMO5OdTu2dDlAZ7mPs6dO4dShI5hv7SC/chVpXiAuS7s/Zu6aCQ+ECqpHdZrhCENOWplsf4In1/9mC6d5EMV4ql0u3ba73aMDyhvBlDtM3LtiyTbhjTfmKuxWDUKDeV5h6+4dqWusSSCUXbp4EQ/u35cKJktkHKNl6wCoPGoHjD1shBz7NaYmAYgZypLEUryoIvKD8Kjf7fHXZYNqxm65MfqdLuZJhL1iitubD9BKUhxfPYQ2u/OUpGnUL8IES6ypSpqQFaOScV+wmleC3tJUhRvrJm2O/CrCJfvRTHuCIITXkV8j9c8eG4+VO4/ue9i7pvCXKJTKxb4zxue//OKLSBgeEkWqQqCFlq81/qCAYSQCH8EiVHyd5yWKMSG7QNJv4/CJkxhxv/L4YXTOnELOsvc4RVmVuHj+gqB5OhprRy0NOUeqfSZ1UzuQVYWjJ07iJ376p0yxtwU3nXkS49033sLl995FEgDTyUTvAZ4HrbXcIwzDBE997mk88zwrLpbRqGPOhMa4Hw4QVMM01e4cE0bZ9+bK3XlO7s+/8nM//d29Uf1X+wn4CfgJfEYm4MHtM3Kh/Wn6CfgJfPcTeOPKum7IeeNM61oWR8iLmXaSVF+l2/lAEfetOMR4NMZbL7+COzdvYTwZ6sa72+sZOOl0kLRbStsz0JLh6WefRrfVNsEmhB3e4oYNNq6v44Xf+RrKIkfI4I5WGxlv4KmSZAnmcagb/EMrKzh36DDKq9cRjcZolTXiwMS484Y5mpu+NoLbPMtw9OxZqU/aq+JOXKOne+SjnExN+Tdv7K3aJjhauLGmVZEftBU64GE65f6eElUa7r7Ncuzt7Oz3sd29cxfr6zfNHlQUodvuoNPrCCYVk889MVtk7vbunFWSwCIwItLZMA0qlao2sB8672mJ0faudsTmWYRXL53H1775dX3vj/2Jr+DHvvIVEJUdCFHOEzRr/gqttyoi9boGlZ0V/0wQch/6HuM2NedtI+4J81LZzCqkAUtXuaDdOhNU4mCJtsKrV6/irTffwEqrjdWVFUGbsw66jjsCnMq4k0gWxbKqkY9zhb1M6xlavT46hw+he/YU4hOHMauNTfTVV17FlStXlALK72fwScYCb8qYEVXeRq9fvs6PnjyJH/vJn3jkvHRuYYQbV6/iwttvIeKeYFHonPh93B9sqkYAxx8GHD15As996YtYPX4E88Aoeqb+gaXmNcI0MSpc02CWFyrsJsDyOhBi+Xy//LM/9d2/Wf13+An4CfgJfAYm4MHtM3CR/Sn6CfgJfG8TePXiNalF/EX73lx9WIG6qEhbspEJJhoMd3bw9ptv4cp754GqQqvTQX95CZ1eV7tNTI+MskxKixIpowznnjmHDvu8eNNPMCKdBBbcvva7Sv9jsTKBj5a4LKZlMkGQMMhkrj2wpTjFEe6KjaboFBUSpUvOBVVMloypijAKv93GkbNnZE9kMiWfz4GbFCuBKFBPChR5IXWLtkFT6WYSBnmzbqxtfA6juLlod6Yz7sOdLJg1mrzEaG8PcWiAZWtrG7dv3Za6w79jIXm7S9uoAbdIcfdWWSKcKcXT6GuyRxKKVA7+sENvH6QIUdVc+3V7G9sCN/QyfP2NV/Dqe29L6Xv+3NP4pZ//KtZ6AwNXFqIMgvN/pg9P10JF5XPZLXWeDRMdTV2BgbbA7ILRFqi/MLuN/NA6m4nmMP8tm6QN7OCJ0JZJdXJeY2dnB2++9ZZgfylro2srD/qDgYBX14TXMgzR5uug06aUZo6dJeBVhZ3xnmyeSbeLwVNn0HnqFLbHOd49/x5u3Lih7+ex85ryd1Yr8LWjvjt7LLx+x06cxI/8+J/ZT5Q015gRnxHWr17D+XffRcIUTPbGEczLGlVRoin4WmtQVGYvcOXoYXz++edx4sxpk4zJHwJIpWRQCW247O2LTAhMUWI0nih10lU3/IWf+cnv7Q3rv8tPwE/AT+BTPgEPbp/yC+xPz0/AT+B7n8DFOxtSP1SCzEAOC2xzFQ9DqgUVLQZLvPLiS7hz6zbSIES7laHL9Mgp6FzhAAAgAElEQVSuUdkEbbyBZYhFxEQ9RsqnOHvurGxxUmsk9lBWarB14yZe+NrvoZoVspYl3bYUu1bMFMsIYUrVxvS0pWGAlShEZ1qgl+dIawNksu41AYgaTFJEt4u1s6dNafND75q+VvthbkwzY9/jOT9aBeBgTZGOAkftudk9JYGdhVn+nSyk9RxTdozNcgHDZDrDnbt3lZzI/Tta9tqdTIobIUXx/iqc5k2+AQslNfLPUjnNvAVdIsqHPjyxEy1/0xm2H2xgsLyMZNDFzd0N/Ks/+rpSLX/4+S/ix//Uj6LX7pjwE0UqOrIivHGny5wHsY21Atrj0z6ficxXND8VMz699uoszPICWuVNKpNi9O2+W+zOxShQ3HkzttIK169dw+uvv6EfCiy1uqbjLY61N0Z46/d6gloX5KFglywR7BJ+CYxFXWA6naJqgPTwGpLjR/Hapcu4feeuZhdniQrOnT1Ve4ICSAuhTHdsGlkl/8SPfEVqreopXLJkGGP9+jVceO89hZOYTjwWl1eYFxWaskE5mwh/87KUlbO3tIQvfOmHcPzUKVmFTegLQ15EsToesxUYoKhqDMdjzGYz5HmBX/7Zf+17f9P67/QT8BPwE/gUT8CD26f44vpT8xPwE/jjTeDuKNcNM0FGO0ElQzlq2dVoVeSN681r1/DiN17Ag3v3ZP1b7vcFe0k7UxAJgUvhGNzd4g1zxBtzUyh9+uwpE+1vFR9tSUXA9votfOt3CW6lrJJRv4N2p6c9LdolGcHPe16uTjFqPgsbLFVz9McFsop2SZOQGFlwm1clgkEfq2dO7QOHJmMtj4tTCsr5+6ySizZJQgwTBam+CdAsuAgWLbiZr6/NjfxkhtHWtgI9KJvde/AA4+EYAXvmKqDVTpF2DLjFTHkkuGmvzQIboc1aI9UVFxibqEvDdMduCrhrNGWF7Y1NgQ/TFqeocX9zA7PJVNbSY4eOqHTcpVLuj2B/j8+obnVgOu74P0KMg1hZKanuWXBTKiIhhuEkhvqEI6w0MImOvEjGHqkybX4d6xlYnD0e4e233satm+va3Utq7Mf/a98vSTQXhpXwfPi6kgKWRIhaGRKmUlLpjLhTWCo8ZRqFmPY6ePP6dczKUr1xDKJJMipfTObka9DMj+ehTjUL4MdOnsLzX/6SUeE0T/P5MM5w8/oNXLxwXl163P2TMslzZ6cfXzOzKerKBNsQ6mh/ZHXFuaefwdlnPqfQkjhLUVhIpLrMFFDuFyZ8TQPY3d3FcDTBL/3Uj/7x3rj+u/0E/AT8BD6lE/Dg9im9sP60/AT8BP74E7i5M9ZNrYqZq1rqFi1iTBYcDXexfv0GXn7pRWxvbqHf6aHX6Ugd6fX7ChNhOEOYZLJKMjY+5G4akxRVNh3g5OlTSKigmAo4MN+EaZWb6zfx4u/9PsqZCSeJBW5dtFJjnaOSk6a0vEUmJCWssVID3ckMnaJGYoM7+LjEQqZAhksDgZusfzQFcrerNntuUl6cCqd9pdIoIjz3BeDYD5Kg4uJskgwjUbKmtVRaayGBQpbAaY7Nu/eluGWtFjZ3dnWDHlQAigpxGkhx4w6XAzcCxr7iZsFNCYnseSO82d/3UyXtpSZIE55YPcCS81avo10+Pi7DVKiaqmOtk+2HjBjYfPhaMYAWoqZhUMqisSpqPA3DY+xumwU3JXTaDjKXMOr285gwqj+HDEDRAxjYqSvkeY7NjQ28/uqrKMsSUdMgZQMaVUAbDOPgTbtpGVXcrlQ4qbicl7rnCFm1ahi09wZgkqZ4684t9dllna6UQ4IbPxg04q7pfnKoDVI5fuIUPv+F52WVVHy/Vd3CuIVbN27g4sULyNJY+3lSJbngx3QWzrXM0dSm6LwuCcYRpvyBR5bi+MlT+NyzT+PwsaMCNdUUyKYaoqLRmKEl7H2LQownM/zYDz3zx3/z+kfwE/AT8BP4FE7Ag9un8KL6U/IT8BP4aCZwe2sohYxwxB4sqgtRMEc+meD1l1/CW2+8rh2jbq+PbrcvWIjaHcRUyWT7SwQNjJyX+qL9NqO+pHGMU6dOIqPCxB60eSOLGaPa79+4jlf/6Buyv/GxqFxwt4mdbqaHLJZNTjfeQQNuvLXnwFJeYjAr0Wa6JFWj0ACHlJzVFfRPHFFUuwmLEJHIbinlw0XrVzWqsjT1AFShrJ0uCI3qRJhTd5sLK1F5cymwNV1qJulRx8a9p/EEl9+7gLWVVe39TfIZ9kYTlXTXs0Ix/4QS7vClVIVYdE5bqbNL2uNgeIW60UJCayrVzfk7FaIiF6PZ72NgBv8767ZNqbmrF7AF2QRq1yEgu6N9uTgoM6oYg0+MhVXnSpVNEpSZidsT3C+RtvDqLJj83QWpcMqaubWQsoiaqunbr7+OK5cuY7W/ZPYi04dQ5UJZhHs21p/nnSaE3A66gx7a3S7SdkvHwtcZcWpaFpg2Da5sbeLBbIoqy1RZ0MkI/YR8u2/HGdCyGCW6puxWO3X6BJ7/wg8pcEXKnv4vlMJ3a/0mLl++rHATnrPyVKnUUWEjvJaFkjj5fjCqm8E/gmqatdDrdvD0s8/g8MmTCtpR959SVLnXSWWS5eamOuC5Z059NG9g/yh+An4CfgKfsgl4cPuUXVB/On4CfgIf3QTubO+Z8AmlIAaIA2h/6uUXv4X1y5d189putdHpcJ+tq7j/oNVSTDzVENnSCFp2n0r7SfuF0glOnTiOjIEXql0zPWKtJMb9G+t47ZsvYDIZC9wyG0rBLjj1j4XcVzLAx48obJDNG/TKCsuzEt28QFTPBW5MjYyZLrm2gv7xo+oN42NQbePnAiMF7StuhB7ebJvVLxeuQdviwyTJ/RU5glpVC9wIe7pZV0iH5ULG3Y+neOeNN3H8yFH0l9nxVQrcpsMRalYYMOI/TZDR+pemmhUhxD23U68YcKEi6cgolt8J3KgYkrgIbgQBWgLVC8dOOBHhw5ARwZqFUAKetCSCIO2R2tRzwTEmidP07RmIU2G3LSPn86lw23WW2SAVwS8BSRUDBmgIblvb23jt5Zdw/85dnDl2Qv1oWv9SX7UFvYU0T6mMUaTC8nbKlNK2rIdxi78yARwLxVmsXkch3r61jgcE8H4PxZyvXe5WEnzN48sqGnDOxhpazmucPXsaTz31OYFbzf9nlg25zImbt24JMmnXlT3Uzozgpv/mHmVdoWY5N1MiOY8QshnLljmfK2H11LmzOHPuKXT6A4l1TJ7kMSh2JuA1DvHcs6c/ujexfyQ/AT8BP4FP0QQ8uH2KLqY/FT8BP4GPdgK3t3ekKLBrjWrJnfUb+NY3voE7N9elYBDaaGHkL0b2x1kbIVUT21EmS5qNgF9U3AQncYyTx48J3IgIBDfeKlOBe7C+jtdf+JYFt0S2uDZv1NNMSl5EcHOKmwBrLntkp66kuPWnlTrdaL/jB7MDk0Nr6B8/hqIyHW6K5GeJ9UI4CQGnymf7Bdw6ZhVgEzjNzbf22iycuZv2qi5kr6SKJOizz8sbetYLvP3aGzh+9DhW19akDg3HU4z3hpiXlUIyoiSSisZfCl+JXVea3W/jMRDYLLwQ3AhCBxU3W6ggqx7BgXuGAi0pbrbU24KbS480hk4zp0cUNwufHwRu2gGj0mjtok7xY3CKKw4/qLhxhgSael5iMp1iY2MDL7zwDextbuGpk6fRZeKo0iNtWbULT1l4SUupRYyMimOWgt13tE1y2ZHwFlGx5Oz4GipyrI/2ME1ilAFVWu5WGlXSdOMFSKOWTQdtVOtw6tSJfXDjnprJYjHgduv2bQNuaSaFzXX88QcAzv5pwJ0KHJXXGmVVoGaJPMvZGVpSVSpjP376FE6fO4f+YFngZjJQuHdn4O0Lz579aN/I/tH8BPwE/AQ+JRPw4PYpuZD+NPwE/AQ++gkQ3EJCSlXj5o0bePmFbyiEhKmEfZVoB0rPS1tts4uWmptop6yZ+1GGLxgFSaEQtEtKUYmluKVhZIuszZ4bu+IerN/Emy++hPF4rF0zKm5tFnBbcOMNLr9/P6CDRcoBVbcavbxCb1qhl5eIVQpNm98cydoa+seOqZBZMMOIeOuDVEC9LIMmKZB2N0a3c0fL3eQrGp42Sluy7VIO+d9VlaNhND1Lq5W+aRrR+FFOZ7j49rs4cvgI+ppVJnAb7e7Jqsn0RgeyAjcqleyaEzPY9EirtNFe6pTMbwdu1G5k36trgRsfQ+Bm1TBj/zQddVLMGO7h1EWruLkybR7/IriZzS6jtrHLj3t+zjJKANb+nVNXXXWByr2NelmWhaoZxpMJtnd28NK3vom9rW2cOHREoTZSxbgPaQHVhZnsq47q5gtMOAtnkSYmkbPbkdrGEBxBbxxjlkS4OR7jflGgjhNr06UVkcE2pqogjVLBr6CyqXH48KFHwM0pbk0UCNyuXr6CNq2XprzOXGAbzEKbJPc/+TpR0iasnVLl3qWUOKpvPD9aJ1ePHMHJM2exvLqq17WssIGxin7xuac/+jezf0Q/AT8BP4FPwQQ8uH0KLqI/BT8BP4HvzwTube8iHw1x/cpV/NEffh3lZISVpRXBRbvVQW8w0P5alDHKPkUY8ZfEg32rH29ITYjEQ3Djn+M4leKWBKbwmal6BDcGjmzcvIm3X34F49FIN+IHFTcGOVB12wc32hgpjNBqWVRYmpXoTQp0KgNu3NVK11YwOEbFrTRqCS2Tqgzg7Pj8ZjctYoYH1Th2bdldOEFaVaEszP7bnKmSNpyCIFiWudkJa4xtTntfotYA1WyGaxcuY3V5Fd1+D+1+D9NpjuHOrgG3ptYOGoFH4OYqAWxIx2IRN8FNahvBRTtv5rrvh4NwI4u2PMJjPRfU8LGd4kZY0eeb0KiHFtx4nAoFeQTcdAI2WdIAnAM3QhsVKqV72g8Fwei6GNgUwFkoKhmMwiyWokBZ5RiNx9ja3cGbr7+G3Y1NHF1ew+HVFamtVNx4jos7bvvnyyOSBdGoVDwvQq6CSlqpbLkxbaRpglkQY7OpcGs6QcEXpX1sQrw6+5Q4arrlOPd5MMehQ4dw4sQps+OmuE1bkRCHuHPnjgW3llHYXGedMl+YrMm/M7ZiwSxf0XygwNklzaCKfKovLedznDh1Ck89/bTgLWDqKkNcAuBLzz/7/XlD+0f1E/AT8BP4hE/Ag9sn/AL6w/cT8BP4/k3g8rVrePPV1/DWG2+o7LjXzbTPpmh+hWm01LMWRokUkIcWP3NzrRts28vl4u2lxllwO370iMCNqhY7uLjjlkahdtwuvPEmJpOJ4Ic34lTdqEwo7EQFyo+CW0MLXBCgXTcY5BU6e2P0yzkS7WPVaB1aw+DIEUW5qxuNkMObc0KWjadXUiQTAbU3Z0NT6rnSCgluJv2Pm2auiJuZGtxrMjY4hVFYOyXPhbATVDVuXLqKJEqwemhN1j4GsUyGIz3X3EbLE5r29wJt55iZWWBUOCqAVokSyFjVaD8kRSoPQ0qYillISeotDYxi5nbcrLJWz9nX5nbXzHPoejHqvmHYioUOWgqV5mEAjp+joshfUupsOTlfgVT02Oun7ja7S0dwM8Emkb6nLApMZmMpqbOywDtvvYFb12/gyPIazhw/rqh9qmkEN9kvLVC61xLPm9cm5Q8JWGDN66UqtMBUTiQm6IUK8DyOsRU0uDWbYszglMTuRIomqUBGUnuZ9snzJ/ivrq7i+PGT79txo+L2YGMD169eQxonZr9t3zZrdgKZKOmSRJ1VVlOze4CEPdZS0ErJonTOjhUZrMs4feYMltcOYbC0JJj+0pd+6Pv3pvaP7CfgJ+An8AmegAe3T/DF84fuJ+An8P2dwD/+X/4h3nv3HQVCdNpt9BjL3+6i1eki405bmpnIf8X9mzhz3pG6G24FbFhrpFHcbMy9hbnvBG7nX39DqZK8yWZohwM3KVI2nMQFeJiUEZMlkRBYyjmWxjN0xwWSukIYB4iX+ugfWjM36QzZIBgwGp834CxSdvtaNpSCyZVK/qsJKwbITNqgSaJ0C2YCGKe0LYAbIapgOEY9x51rN/SUBDcmClKWnI2nKGczWehUb21n4hRKQYrdrRPQPRa4mZTD2XQqxa23PBBQS9GzvWockwM3qVbuuhB+ItYAmMARt/unhA1rmWSAB9VI9sA5i6V7BTpwc7uH2qmzReg0DXIWjMqfEaSmE4Hce++8hSsXLuHw8grOHDuOAVMiaXnkeVvIdK8lp7qFIcNcUmO/5bWMIpR1qb1K1U5YxZI/UNiNQtzOZxhSBeNrU8knFlIbowrKdmntpKury98VuAnQagKweQ04iOZMgsZcU0G+kkdNiA2LxvmDAhKnfgjAXbt2G/3BEp56+hx6gyX80Je//P19Y/tH9xPwE/AT+IROwIPbJ/TC+cP2E/AT+P5P4L/+e38f3U4HnUFfalC71xewpVkbJuHRWSAJb1zTkVZFQ56xy7G025VJHwA3fu7DwI03+QyHWFTcvi242Rt9xnp06garVYPe3gTxbIa0lQBZgvZSH3GaImccPVWpolAZtNlukzyk42dEvJIdtX9HOcnEtte1gbE5EwRljTT2St6cmzTGRwM7ZnmOoJ7jwa07yKc5VtZWBW5x1kKVF0qWJHTw+6SuOQskIY52QbvvxdkTvD5McWN1A4FtOpnod143whjVncVUyco6HGUGXEj6VFqkTZWUhdQmSO7vtX2A4vZB4CYbJz8hK2ijCoa8LFDmOfJ8pkoEPtflC+fx3ptvY3UwwIm1wzh2+DDajPeva712tGtnEyad6kY7oXoAaRmlypYmppcvNjZDfgiI4hijLMadYoYdLtlZK6izhUYNwbjR80hVDAMQ3I4dO/GhihtVTVcNYdQ3aa3mdeQ67Uxrnd4NRnXjDwcqNLzerridPz/gC8wqq4ePHsWxE8fxUz//1e//m9s/g5+An4CfwCdwAh7cPoEXzR+yn4CfwA9mAv/df/XfoMeb/zhCf3kJcbuDJGmZKH7aFWPaFqmwMamvQSRrXQw0RsVw4CYFQjenxhbpbsI/zCo5nU4ET4vgtlgHsKi4USFiIh+PpTVvcCyIMRjmiCZjpEmIvKmR9ToKspiOh1K7qLhRV1MzGXfBzG2/ec6sJWgUuNGiyDTBJtCOXF0WCmxRUAnVHMXMM7vSdLy50I6CfWr1HNv3HmC0N8JgeUmddO1uT8XNw+0dFGVu1EJDHPsF1MYSaiLwHxfcKJNR6WLCpdJAu21TJK70FdNLxt+546YPq7K5bj23x8ZPqVPMJU3aXTgqbgetku4aHLRKSjFjxUNdIye4FQXy2QxFMZNNksB4+8Z1vPHKaxh0Oljt9nHuzBn0el2VcxPM+L0HwU1QTWijrdLus/Gx+GeH0WLGCJh22rhb5djKK6MsWoVLaiD4k4b3g9vRo8c/HNxswbsUNpswamyjD+HN9eo5cNPrpKkxbwpT/M66Cpv+ye+iqstz6vR6+Ov/4X/0g3mD+2fxE/AT8BP4hE3Ag9sn7IL5w/UT8BP4wU3gf/hv/3uVHGfdFiLaJXsDqUIEG2NhI1hQXSPjMPiC9EQVzu45uURDG1ihhEb7Z1r/jh07aru7GJhhwiDYFXfn+nUlMeaySkZIMvactdXpZlQoGxxirWgBkyylbAAxAvSDAMdYujycAuORdq9ypvzFEZaWl2T1m+Uzs5PFjEXurtliaSk3zJSgtY7hHE2DLM30+AzVYFEzQy3437QLas+Kmg/rAlhYrd4zAlyDitJWVWP3/iZ2t7eVKklwpOpGS+F0NMJslhtFhqXXrnpA+0+mqy5WnQKtkiFi2VJNAIhTtcRjVOxoS2wM6LBbjuDGuTmgkRKkAnFTu2DqGUxqprmAD4NINFalzBii1H4bd9ssuJXc11IapVGLBFe2J06Azl98OloEGepSlZobLZxVXSEvS33Pxv0HeOnFF9HNWui3Ozh78gQOra6ZCH3WRNDOal8z+8XeLHW36ZpU3Ajy6gqkVZLXwIaG8HoU7QwPmhoP8hIVz5Wz42uTdlfLsUHMWRrVjXUNhw8fVtuDgW+rOkYRNjc2cf3aNVkrqZI51t5X3FQubtDffU5z0H/ZbjxZaam4NWgI/Ur/pApnAFcF6g3wH//9v/eDe5P7Z/IT8BPwE/gETcCD2yfoYvlD9RPwE/jBTuB//h//J6StFtIsRcLerFbvkf01Z4d0wKGbVrsTxT9L4bB2PykzC7ZJA27HjFpHaLJhFHEzV2DFpXfPYzqZ6aaaz91qtcxeE2/UrZqn7wvmqtpS3EgDdMIIq2GItWqOhAXi44lR/iKow607GKCzNMC4LEBroYyd3Mvj/wJaI023Gm2JAW+oGTrCvbHRCNPR2Ox+GV+oYGFOpY433Pw9MlZDZkqakI8ATVlJcdvZ2MTS0pJAmGmPrAVgyiItlIyXd0XWiymSBBRXpaDERh6ri9t3dkSbKilQ4iwIYBYYlc4YR8bE54BGYSGmyFs2SQtnVKSsYdQqbQ/3EXlODtxK1h+wq2yhtFvKoFXoHLi5/TaeY13MMJlOMCsKU/1Q1Xrene09vPDNbyKJY/Q7bRxZW1MZtzXbmrCVRZWM191CG5MgqUqyY43JprLkWtWU58rjybMMW6hxLy9Q6LVjLKcMCAkZ3c/X637PYIyV1VWBm4JlXDqkVMkY25tbuHbtmnktUTGzb0UHxDXPyf6dm+m+Irz/tiUwGpWOj1HbsBIGl1B9C+ye3N/14PaD/YfOP5ufgJ/AJ2YCHtw+MZfKH6ifgJ/AD3oC/9s/+l+RZJlROHiTHKbvA7fF2HZnRXPH6cJJBAkfAm68URYIosHd6+u49N55TEZTwQWLlpkWqL0mayF0gGP2txgAoWBAdJMUq0GA3niC4N4mgvEYMVWaKMIonyFoZzj+zOdQU51RfL4cc9T6DNBQteLNejVHPhpjOhyrc20yGktKyRjbzkJya9Wj2hPEgQBOcfpU3awaVc0DJUdyx23rwQaWl5eVxtnpGXjjTX8xK1T47cBN8GtVLFkk7d4bFb7HATfuslHlU48bj1PnacBNURmEGu4mEnQsuGlfy34NP6/jn5O5TRk4rZaEGQJbURtw438LrOwu4yK46frbQBcFkjBFMp/q+wi7NRMwmwa7O3t48VsvCmR67RbWlpZx9sRJDLo9o0YRrqwaqJlYuy3nQpBnYI1Ant1tBFm7z8fH5tfmSYqdEHgwy5ETuGyfIE/uILgR2qm4sRLgILgxNXV7awvXr183P4zg4+/vrplZu2oGd/3eD23mXcH4F36o643nSFiz4MYfGvC8/+5/+V/8oN/q/vn8BPwE/AQ+ERPw4PaJuEz+IP0E/AQ+jgn83//nP1UAhOx53GsLbZG2sz66vSGrrulm1apnukm1ipuDrO+kuBHc+BEHDe7euCnFjeDGG3Iqfop5Z89Zajq+HAyaTi4TYsGPdhhhqZmjvb2H6N4DxNMcCcM+whijssQobPDMV34YQTtVFL+gjSpMEAkSorpAMZ4J2sa7QxVoc1eLlkMeByFLYGMthoIf2vQSs78n5U2xFLS/AfOqwu3r69i4dx8rKyvo9fsqE5diFMcoS7MrpzoBV+rsrIyLwRyPAW6kB1oKacNryhoJgzusfdDU1ZkCbQduslXaUm2Tmmni/k0dAB/L7Bfy/GobXFLMKyhd8juAm0lbnKMsSxNGMhyirAozX4IgrYJNgzu37+HNN94QuHWyFCv9Ac4cP4Gjhw4bmFFBuTlmAZH9nXOj3TRrZcYmSXi24GZUWAOqZZxilibYLHOMG6C0gMfnC2VxbfZf21R2qbh9ELhRYaXitr6+brr9rFXSBZSYXjcbbGqtombc7sgfvnupMOtcXO2CINn07kl5LUv87f/8P/s43u7+Of0E/AT8BJ74CXhwe+IvkT9APwE/gY9rAv/8n/1zu/9jC59547sAaQ93suxek71pdscrMNjf2zpolUwesUo6axp33O6t38Tl9y5gPJzs1wE4q+QHgRsbjRNWExD86hq9qkR3d4hscxtZUSHSfleIPAjwoM7xzJ/+k2h12lI8WLitEBJZD0PM87F2z+q8RGLtiaoOYDmy26EqKwEcd7dq7izZWH3u2inkhHZFKm+8n6/muHHlKu7fuYdDa2vqViO4UQ1T8bONiifkONXxAzvMAsZpfGerJMW26IBVkoZAKmaPKG4OdCxku9Jw/i6IJEhUDZIoljJIVYtx+jz//DHBjUojz4mVDtPRnmZFAGRhNoGMHxfOX8KlixelhmYMwOm0cOLQEZw5ecpUCWhf0Fg7Deywds8ohqavzRybfl+wfvJ1SQCdxymabgfbdYm9usYsBOZRbObMXb9gvh8A4xS3tbW19ylu1Cq3t7bfB24OzhRQohSbh8Xzzv578L3L/FGn1ql8nRDL43Gdb2WFv/Wf/icf11veP6+fgJ+An8ATPQEPbk/05fEH5yfgJ/BxTuA3/8VvKYhkXzFTYMejN6dO6drf67HJke7rXBCGbmTFSOYuPI0zgRvtcAw4cR1YLMy+c2Nd4JbPCmU+8maf4EbQcTtu7pioeNFeSegiMCXNHN2yQn86Q2t3D9F4amAmiDBJIlSDDnpH1tDv9pHMK6SIrH2vkTqWyQlnEv8CW7htyrRDVHQhEhKLCmFZa2eOcFLVhf5e52gDG2mZrMpGVkmqh3tb21J0uoM++v2+bH4scxac2DJnp7o59dGBsdshWwQ3WRSt8qnZ1XPEsZljWDeK3tecVfhN2+HcVAIIwKw6yFAUQmhda9+O5+LAfF7OpbZyx1HF3IQedtO56gNXfL0QTrL4WiUUs0B9OBxiOhoiil3yowmh4cfLL72KW7duoUUICwP02hkODZZxZO0Qjh4+DO7TUQVkAAw/uOfHEnTOg11uVN5oWVVgDfcwaQ2lMkiQ4usszlDFEaYBsDufY4QatVI2Q4EbgyXdjNkPt7S8/IjixufUMwchRsMRLl68KGCkMuYqARwQL1ol3SkkhrsAACAASURBVBzce2NxLgQ396G9RFsjod1EW9L9N/7O3/k43/b+uf0E/AT8BJ7YCXhwe2IvjT8wPwE/gY97Av/yX/z2fhiGdogWLJIOzAywOcXNRszbwAvdjOrG3nz+UXBLv2twU9gGrXEuVdHtghHcSEx2R67D8unZFPHeEOFkJvBrWm2M0whFO0F3aYC1dg/ZfI6UCiLBrG6AgsqJ6VUjrIVUnFQyzk8xdIR7XnOEeYmQJdSy81m4YLeblC0IRk0tAHfcarz5yqsY7+7hyNGj6Ha76PR72nVjKIfSHG35twM3Z7FbBDfF7bsSbZfcuFBSbRQfPbmgopoZcIu5S7eguCkpknY/AmM9Vy8dA1iqotCfTaCkAaT94vM4Frjp/BkuYlU8t7eo62FfA/sQmhcYj8f6NS8LxElkQkTMq0CR/y+9+AoePHiALEnRTmN0sgwr3R7Wlldx8vhxXWcmWArctKNn0kMFaqwCiE2qJANwXB+djSk1QSRxAkQJZmGAPdTYa+YoYm6Z6WhV4/A44MaS+bEFN/7wQAqZQjpdWqRRAw9+fBC4mcoAfphv0J6g/V3qa1Xhb/7t/+Djfuv75/cT8BPwE3giJ+DB7Ym8LP6g/AT8BJ6ECfzmv/wdo7a5FEULbo9Cm+1os7CmbrBHwM3sur0f3IxV8rtR3D4c3AgQQAs1ekWFYDhEU5SIsgRBt4tZHCGPGnSyNo62OlgKIkC9WjXCYo6gqFSILWthECFptdTfRggrykpwVzMSn2qWLc52djephoIhYzeU6tOESqZ8/cWXsbuzg6NHj8om2e3391MyQ6uS8ab9g8BtMZzEgds+EBAu3TXR3pgJugjmMD11BNmEu4mmhFs6lwU3wgefr8hzY48sS5QFY/ptvH/akk0ys4rbXGqjUb9U0k3YsIEseh7uCdo0Ru22TaaCthkL0NWzZiL3dRxBiI2NDbz6ymuYTmdSRLutDO0kRSdJsTJYwumTpwS5ej6X8Dif62v5/erzU0l5hCBhcqZFQrfrFicmGTSKUUQRhsEcu5hjEgaoCH/caXxccEOIyXgsxY2vQZcq+b2A28P3tQVt+xcG3o0y+jf+1r//JLz9/TH4CfgJ+Ak8cRPw4PbEXRJ/QH4CfgJPygR+57d/90OhzUGc+91UXxkrnFHcvr/gRvaS+5JZ/K6Au2nQZqHxbIZyXiFIYyDJUFHBaWp0oxSn2l2sMHRjPkNdFAhmBaKiQZkQdhI07IrLMqlus2mOkrtylQn4qFEZw6DCM2qjwFhwcjtrhKEAiXborp6/iPt37qLdIbT1ZJd0O3sxj83aJb+TVdKlSjqQ03ztC0UKncquKy6BGcUtLwRSfE6qZPxwZd6FBQQHblLcbK9YwgTOJEbS6SBqZapi4HUkrMm6aEM9pBfx+qqA3fXomT4ywtpkONJ+G+fRZhIoAdV2wjHo5sqVK3jn7feQJomeu5MmyKIYWchdty5OHj+BtbVVqFfPBn2YUBFz0rTc8joRTAWEsVFc9YsKL5Mz2auOCEUUYBIH2I2AUQALbtxZfDzFjcopO+gIblT5mPyo3r/vQXF79L3N5zfvE1179rw1Df763/wbT8o/Af44/AT8BPwEnqgJeHB7oi6HPxg/AT+BJ2kC/+prX9dN8b6qYw9uEczc8T4Sf74AblJYHldxwxwJgm+748aURN7I71cQ2O4uVYg13N2KVKjNW/2saZDUQNlUKNn1peUzU5o9iGJ8rreELq1/5QRlPgNmBcC9rl4XcaeNkEBld6pyQlBeIapZGhBiHtEuaOLqFbQxr5WeaIxvTAdkAXYj5SsJYuzc38C1q1eRz3IMlpcEb1SyFFCSmb2sRcWNN/EOfPcVN1twrb02XhNbcE3rndIICROyaBpwK2WVZIpjrP01whshjDtaDPIwe3E1Snar2bAQ/p32zZje2ekgbKX6flfATSXNKW72ABVawuN31kEeO/vu9vZ29bxU8GiBpL1RQSMsPA9jvPveu7h48Yq67bgLlyUxsiBEFkXopi0lS1Kh5I6eyrWtmueKvVXdQLtkmmiHL85SKXDkOh4jKxtY6UBmrVgNkMUYpRF2aZdU+mds6gUCo1ou7rgx9dLt1ZnHA2bTGS5duiT4/SBw0/U6YJf8IKskn9MlUJofahijJGerUoYgwF/76//ek/TPgD8WPwE/AT+BJ2YCHtyemEvhD8RPwE/gSZvA137vjx7pbTsIaYS1g31VB//bKXC01emm1X5PlIQ4fvSYdrJoM1RnF2ErDHH35i2Fk4xYeM3AkTQxO2FZW3HyfAzeaBsgNIqbswGaKm37dzYHg3pTQCXKqiT9KMbZXl/pk/PZBHVZaHsqilKk/Z4pc3bqTcNatDmqgrtgtZIWuU/l9tJM/xoLtEv7y1gQ66IUQBLeeI4bd+7h1s1boKLF5EKCBg+cCo7bs3Lz1U28LSTfL9ym7Y/HpUU6FjgzsrJR9D+fi8c3L2doWHEQRaoZIDx2Wh1MqYBVFSbzCr3BAL20hYB7gO0W8nxqd/VqpO0OlpaXkLTaAmSWW3OEjP+n2paXDIsxISWOUQjLEVW3eYO8mGE6nWC0N9TvDEPptDNEUYIszQQnhNW93V288cYbGDE4ptVSvx4/egHQjkK0oxirgyX13q2srCr6n7BHpU69bu4YbOcc1TXOUhURrIXgcTNMpawFb8xsZAH3NIsxTCKMwwAlqxaCQCqfLJ4BMBgMcPjIEaMwcr42nKSZB1IRqRLq76x184PerwYGreKsqomH6jO/niXp/FCypJVMnXKnzzcNfuOv/caT9k+BPx4/AT8BP4EnYgIe3J6Iy+APwk/AT+BJnMDv/v43dON5ENAWb0Y/SnDjDOIgwO31m7IXEtz4QQWI8f1x2jLWOIIbAYrpgDaQhF+3eJzvOy6lPpob40EQ4Uy/h3ZeIMxnuknn44VpipQ1AcISs7NFJKRqI7WJXyd1xoZ72Ch/PreSJSsTbKKdMe6LVZV27piGmI+nuHv7LoZ7Qylu7Tbh6GFip1Nn3J6YO5/99MzYlpgbcsC8MjtpDWsECG45lbMcc/alUVmcN0ruXF5dw/Z4jBfeeh3n797UOf3sF/8UvvD05wWWNeGV5xkwgbKtnrmk3TGqnAULdrcxQbPg1xrBSB/OCivQKUqMxkPMphMpi7RtprYom/tk3JNsgkYBK3fv3BEETaY54m4Hs2aO0WiIFX49YYpdfITIpYEUuazF+oQMrVYbUWLKtg1UmUROdeeJ1u0uJe2Q6kUz4EbltEpi5FmGSRZjTLBVtUUjcBOEA3quI0eOGDi1vYJ6fESPDW56bbp9TwtoblaL4OZeqwehjV/z63/115/Efw78MfkJ+An4CXzsE/Dg9rFfAn8AfgJ+Ak/qBH7vD765f4O+ePP5ncDt4LkIgbiD9BiKmwO3WzfWcYU9buOJAbcsfai4fa/gRvqSWDXHIAhxtktwyxEUuWAmVrl3piATc+Nuu88suFalKZReVMfcTTdDQaq62g+XILRUZaVgFNYByKQ5b7C7vYONBxtS2Ri8oeAQC0D7AS52b+qg4iZ10Q5XFk0pbYVi/+u8EChiTnhkiIpRL3udAeogwG6Z47de+EO8d/cGWmkbP378afzSL/wC6Ubgpv477rW1W4IjgZsSL22RdV0hr0oDbk6NNAeuI6I9k1bC4XAPs9lUM6aK2iIIp6l2D9WdxmCQssS1K1exs72NnHuIrRbQSnH/wQMMAhi75LxBJ22h3+1isDRAlrEKooVOt4ck475cbKoAQlpfjf2S4GaSPG35OVM2uRNHIiOcpSmqdoZRFGAYALmFPO7YcVbc4fsgcNM1/i7BTVC2ALe0UO7/IMEu6R0EN5ckyt89uD2p/yL64/IT8BP4uCfgwe3jvgL++f0E/ASe2An8/tcNuLkPKlwHAe79itujp/OoVdLuQyntMHqfVZLfSR2E4Hb53fOYTKbGKpmlUqiouHGn6XtS3PYXi+boAzjT6aFP2CnZTDZHRHDLWrJBmg+GTzxU8bjLVtF+KCgxO2L8MD1c3HUznzOKWW2ti5VRwhRUAhTTGXa2trUP1+v2HqqHC2mdAiFr0+Of962SVmXS49eVrJJKgpzN9Bz8c1UVsmuyQ60uayz1l5B1urJIfv21l/D6pfOyLP70c1/Gn/7hr5jdvvlc9kXaEVkdwDmkrY6pBLC7dwQ2gRt73mySpFG9AtRVgVmeYzqZCNoIjjxm7tK1OVPuhCE0u3cBsL29jZvXbyi4RImPVNiWBtjc2kCU52gFIdIG6EQxeu0OBuy8yzLEsdm9yzptFW63qcASuqj2MWyFe30EZgutStK0FQJxnKBJEtklRyGwhzlmhKs4QpKk+4obrZJU3Hig7hoI3IIYs3yGK5e/s1XSVNtZhXoB3HQdtQhoFuEOKthO3XOvqV/7jV97Yv9N8AfmJ+An4CfwcU7Ag9vHOX3/3H4CfgJP9AT+4A+/uQ8oBtiIVY/u7RwEN6LMglPMxr/TyvbQcil7YxIL3BikwYAGws53AjelMGaENwtuobHfPa5VUlXKhI75HP2mwZlOH31a6fKZLHcscI4S03m2aA91dkyCG5Mlqepwd8vty5klNgNbDtx4A15ScWO5dWmi9gPmTxYltre2MKZdsk37XyJQdHDmbtwXd9y0t7WwN9XMCW6lKe1mAfhsJiAUrLEOgAXPJSsLKgx6PaTtLrJOC7c3HuDitatKs3zu3Ocw6HQxHY+ljMm2maaK/49igltbx+Si+AVuZYFZUVhwMwDOCz2bjgVtBDFVIADqp+NOYsYeNSWLhmgU5FLhwd17uHf3rl5XEbv16hKd5WUMxxPsPLiHbhCh1QToRjG6aYp+ryt1MghM512YRCoF7/W6YIk5997Y7UeLKjvfeKwVg1qYRmnrEtjnVjNRlCElSSzVbRawUJ19cDSMKhbE7LgdPqw9uYc7bqT3WHuCV69e3a88cNdq8Q3slDWnuDmQW3zPWP5+ZDf0oF3Sg9sT/c+iPzg/AT+Bj3ECHtw+xuH7p/YT8BN4sifwe39gwkncjScDQQ5+HAQ3UzBsVAV9KDWPoQyBSUPcDyeJcfTwEe1BKcbebk4RDanIXLtwSYobdS2Fk7SotpkdN4GO3XETKNjnOKhkLB4rb82DKEAURmiVJU6zDoD0UZg0SNoD5aqL3Pk+CqlkElO4bWyIi8/FHSkCFT+YSGj6ohulDyq5sSxkSSS47W5vCd6YnNjttrWXxZ05Ny9XJ8DnEZSqLNsoNorirwiItGXODRjSvpiX5nkqWiYLsSQ/L9hNW1Kn3LFnrQxFXSFg8mJjKgIIkFErRZzZAJgsVWql6gKo6tUVZkWuZEp1qgUmsISfL2dTWUhdlQEfjwqZoNTu5TG0kvXr3GPbuHsP+XQmaynSDFUcIui0VdR+Z/0GoqLCcpiiHQQKKWklsWCK115Aywh/FnDHMdrtFjq9HjrdLjJaMqNQgMly79r+kEH7e7wuVOCiBGG/i2kcYivPMSGwJ6bugOezurqqX3xsZ4s1NspIitv6+vojrwG9rp3yal8T7r0SSbFt9Hrf31O0KZYf9q7/y7/2lz/sS/zn/QT8BPwEPpMT8OD2mbzs/qT9BPwEHmcCv//1F/ahTfDg5IKFb34/uJkb5f2/twCnpMZHwC38UHDTjlsQqOuL6sq3A7fYqmTued+vAhqLmqkmCJBWNY5nKY6mGRJrO+QNPNkrZh/Y/vGbsmeniDh4I5wqzVJ2vId9XkwfXAwXIQkaYOLeGdW3AjsbW7h7+yZacYzVpSXZBQ28PXwehZvQXmlv+h24OahTAicflyBDkKS6R8WPz6FdNxaGl4LczmDpYQgKxSO768dLyWoBPi+thDEhr9VBrETJFE1tyrnzIpfSJiWLgKqDCQQ2UyZS0mrqYDaMtHtGS2McG5ByNsCCyZajoYqsBW48R4IWy7kHPQRpinu3b2OysY3lMAaTP9uE7DiSEjYYLGu2eW366eQ8tJDYXxpI4et0OlJkGUaSE5p5nLZ7jspcnGZAp41RU+PeaKRONxDc7K6cs0rSJurmL3CbB4LB69evG6VzIVXSgRu1zoO7n9xrdNfQ/cCC9QMHPw6qd3/l1//K47w9/df4CfgJ+Al85ibgwe0zd8n9CfsJ+Ak87gQIbovK0gcB0fcd3HhvvQBuvDE/qLgR3BZh8YOUN4KKiqip1tQlVsMQJ9sd9Ehg1v7I+PwkexgY4h6TcMaPRXAz/VvmQ59nj5wNFqHqpr8nyMGqdAznqGvsbW/hwrvvoJpNVTLd7vRMYbQDXNksTYKlGMntailrw0CD2XGj2lYjoMWURWM2mEPgVpoS7CYKkHRSzKpSKhX32xJ23XHfjIEkUq3aaLcJbAS3NsKkpT487r8JtmjFtMEki+DGjrbZbKLCbylL2hdLBIFUrKjOEmYEOVWNyXiEfDYFKlpOC+RU8gBMCZBLPYStFvZ297B18za6lena60WJFDeGnCytLCPL2ijLXNZWKn+yrUaRnpt7b/1+X5CXZm00SYowjWwKZoOQETFhhDqOsFtXuD8eYpcWV1ottYfXCPxOnDhh6xRMEA0/CG48X1olnRJ6cC+N5+rUZaqjeg0ugJt7TYYe3B73nx//dX4CfgJ+Au+bgAc3/6LwE/AT8BP4NhP4gz/81j4QfaCKtais7UPMR6e4uToAWiVZWE3FjUElB8Et+iC1Y3HRTgAUoOQOWBQgrCv05xVOtDtYpjo0bxAqiSNAnJrQjUX15P9n772eJEvPM7/neJemfPvu8RYEBoPBwJDigrEbCkqxIpfCkiBBrkIR+mt0L13oSpeKVewFZELaJYklAQzGAmMxvqe72rtyaY53iuf9zqnKLjSA7gEQipj6cpCo6qw057znZMb3y+d9n6cHN6WmEdTuhir+3YAyLJFWya59jk6UAnxGLWDFhXxd5Lhy8TPcunoN48EAy6trohwtKm6LYdz9LF1Le/te7SG4UXXjdnfPy+cujFbAwiprFEkmOW9FWyFrGRfewrZsaU21jAauZQmoRNEQYRjBYVaaR2izUdYtiixFlqYCgGL6wTZJBpaLgtWiZBxBmcOSRGyVR0dnThqGqNZAS9oP66pFlsQKuKgi1sygU5EJDMJOaNYxCNE4toDY9pVrMOYphk2LkaMMTpgmRygbjpeUYmgqIOQ2yTwafyfEmQbYCspZSH+4BG9IIxNfto1ziW3dIkOLWdtgr8qxhy7PjeBGR0vPw6lTpwTc+hB0OX6tKf/+7LPP9iMhFsGtz7Y7DG4yx8eEwM58RtS3Q+B2ry8Z/vJ7f6k/k3QFdAV0BXQF7lEBDW76tNAV0BXQFfhV4PbyG/t/OdCXDu58TwWOf+7cGHujj47+usBslZht2oaYk3Bhq+bbWnH3Y47btc3LuPDJp2J4QQaiVb0EcLvM8VIzbpxVE2dDzml1RpB9K+e9FsM0xJS8LrbYtQ28psayYeLs0hIc5rORyGTT1PMfGLov7C+FrZopabKD0nrJ2b1W0p4VmAm2doHOFM14f1HiqOnI/BvnwmJc/PRjTHf2cGzjOHy6ODKLrAt8lpbIqupcEVXbKdsiJeS7C+eWwlDkIbSKeyKfn/IQg6crVFkhToutY2FaZfj4yiYmeQLPsvCdZ5/DIAwFgmm1T6WNrahs2+Q25HmBJGEeW4a8KMSpkfAmShdNWghkdHKUdk5IeyKPER/P/eDMHlsDaRLC50jTTLU2cntKpRCK26jrIDVa5LaBwqYa5mB2Zwvz67cwbIAl24UvrZwWAs/FCo9V4KIWkbSVfDwRQzmjVtXS2kkVkoBJECW0RTQ3GQykTZLAmbY1ODmZGg3mlouKUOdY0lbJdsqTp06J06TEKvD0Mkw0pYJmglvvmtmrq/s/ZY5TOnLvMrfhcdpX26Q19e53kpxnCwHyPH3+6nv/Vn8m6QroCugK6ApocNPngK6AroCuwP1X4CcL4MZH3Q+8ycL1UDjzPrgZauEqmW6WgdMnToj6oqClAzfGAVwiuJ2XbDAutgkFbOnz3EAML2iAoQw9iC2ErYNZokWlbHFPGf58EB0NWG2DoGrx+OoqgqaE0VQg3JmgayUb6xZm17gNXRSCMiY5qAZNL0iDTVvLol1Rq3IprArCIlvmesBrkJep4NnWrevYPP8pQtvH8mhFjETYzij29jKvpsw/mImmwI2h1pxpY8g3QY3/dfN4pDW+btnArBmGrdwsJZjatrBTpPjnN1/H9cm2uEl+79t/gjOnTqE1TfhRCH8Q7meyEfqyJMWcs2jMieMsmhislCrwWma+CG4qM83izGDgwfaUIycvBF+aqFR5jiLNUTJCwbYVuBWV1ItFpCFKaRmI2xqZbaLwPBTzBNPLV2HPMgwZDQCarHjwLQtLwwjRyhJqy0RdNTL7qGbIbAEr7jO3kxBHlrYtS86bwWgkraC1ZcjrMYKgNIDEdsCjwdsJkazqmdNn4DkeiqZGyfOKalyuzGAYGr6oxN01z9idbL2TZQ9rvfraz7r1ZjOH34WLXzb81fe+e/9vUn1PXQFdAV2BI1QBrbgdoYOtd1VXQFfgwSrw+wa3U8ePk2w6cFMzSw4Vt0tXRHFT4NaIyhZQFXI5g2X/TsDNBMGtwbnRGGMqIU2hzFOoAS6AW28IIrNh+17uxDKR28TvkReZ/5KbVAA0bzdbC5ybI3AJ8LRNlzOm1Lkrm5dw/bMLGAWhcjN0VLA0YZXKmkBIN+9GYCOcmQJp5B4TRkdKRgdubUU3FIJbqQAJQLg0xjRP8cOXX8L5a1cwHg/xpy9+G08/9RQc34cfBgjCEFVTyxwXowWSeYx5morBiZircLs7BZBqlgBLF3ztOY7Ml1G9U36iELUw5+OzXMDcchyZf2M7KlU6ghsNQQhLnDmj+hWbQEbzkLLE7Op1lDe2ETUtHIIbowpsEwPfw9KxNViuLyAlLZCiYqmfPUhR5UyzREUOWBZ8Ri8wOoCAGQRoXFsiClLHwU6RIya4e57w5Jkz5+DRwZL7S3AzTbDl9TeBW//66tio9shFm/99k5JfYfCjwe3BPpv0vXUFdAWOZgU0uB3N4673WldAV+A+KvB7B7cTJ+j8oHLcxGq+hmuaAm6b5z9DEicyu7SouP224NaNZEmLoVfWOBEGWOeingYeBmAZ9i+BGxftBLdezWsMRkobAk4GpR0AktRmNqjln2xfBIxKzWL1GXUCPaKoNWiKGpOdPWx++CHyZK5MNbrAalGsunbJslBW+xJlIK6Y3XP3ry8I2ciV1CQGKgz9zij3GYiGA5RosXntCu5MJohGAzzzxBM4fvwEBoMBLNcWSOHrsT0ynceIZ3MkbJFkO2TnoMj2yH6uq5/lYj0IbmIYY6sZPz4XWxY5G0fVjXXy/QCu44o611Q0aYEocA0dPD0XhYRi15jyOYoCk2s3UFy7gyXDEtdPCd72LHiOjcHyGNFwJIprf+GMoUQaMDScc4R1gzxNVEwB22AtWzLqqCy6wwheRBdLB5XnYbcqsZcnyOgsaVs4ffYhmXVjgLmoZxbn29Rx/HWK26K5zKIb6GHF7XB7cQ9sGtzu4wNJ30VXQFfgyFdAg9uRPwV0AXQFdAV+VQX+/wK365ev4uKn58E4AMKcyuxSipvlqgX6g7dKdvlytO/vZooYC7Duujg5GMCsaLRBcFOA1rdKCoaxVbJTSgReusf34EYdrKJhBhU3EOqgZubqEkWeiW1+wSw3KkCuB9cNYbc2snmOm1ev4OqVTXm9wPPlUNCmXyWfKbMRXul2abG9kLEGbJ/sWiWZt9YrblS6ZHsJR1ULyzBFTaNLJAGNIdT8Sfhh9pm4P9KSP8vF6TGOYySzOebzOXK2R9IApc9BI0hKDIIybunVR5qdENp4EcORvJDMs94V02GQth924KaCrQ2awBDcWPDAQ2UZ4vS4JVTdIL51G/HmDSwbFuyygOe58H2lunEWb3VlDa7nK9MUmbOzFPTyOSWgnE6WpcxI0sZf9oF5dQJvEaKlEYLBAG00QG6b2E5jbBcpGs/FyXMPwaFJC2fxOEPI4G7C4K8CNwntU++gvlaLZiS/1Cp5qOFYg5v+/NUV0BXQFbj/Cmhwu/9a6XvqCugKHLEK3A+4HS5JP+PG2wkyvIjK0C32pYWMc1GejbXVNXiWCuAW18e6EvOMKxc3cXXzMiZ7E2k7pFMhZ8B6cFPtcaqlUZ63c+pbXDD327WvcBh8JqpVCtx48WAgamqcHY3htRUsATSlHBGk+udT/z64qJmzSjkMWswNM1C1NRzCAc1KqhrTvS1sT27g2vWrsv/RMBKAmswSVCXw8OlHsDJcxWw6w+bFi8iTVBQqtlD2mV/cN3GV5Kxa28BxLFCkkhm3Wlncc9cdCQ1v0EgQdg3bsFCVFcZLSxgMhxQ1ZTaQ7YJu6MMMvQXnyxJU9Qg5e3t78lMAjHNsXbzBfswBFbQu+43wzG1zmZtGxbEsRbGjEyVVLoJZH8TtWQ482vN3YeIWLNVpypw320br2titCtxGLcpiemcb081rGJQNIsZBWCZMx4Rr06jExsryKtbXN2RbsrJAWfI49AqcOm51nqusuC7HrZ9wNGh0EwZg9ps9GqP2PcybCttFgsJ3sXH6DJwg6uCXhTNQtBDwZo4b20kX59fEZoX/6wB3UTlbVOH6s4fKLS+Hz1WtuB2xD1e9u7oCugKfqwIa3D5X2fSDdAV0BY5CBX7f4La+uga3AzcyGGeqGExNcLty8ZJAzb3AjYtcOgA+CLi1dAgR+wn1/4Q3IsegaXEqHCCkO2KjAJJOgAJuBAaBQ3GgP7i0hEVD3A3ZlictlgBcC5jsbOPGtWvYnWzBHLVY21hFFA46gw8aehjY3Zlh984uRsESNlaP4c6tbdy6cUOs8qUlU1Q0AptyTBQHS5npsmB1rZJ0ZuTMGA0/CK5NU8FugCzJMU8SDEZDnDh9BsEgUtl1DNlmhZ6DGQAAIABJREFUlIJjo7UNmT2jekilLaUZyXyO6XyGtFPLOEnHOTbWYt85sVEqHk0/JD+NgNQqd0mZj8tzpXaxXpYl96MKFnkhvE4RU+YuXdspWye5Pa6DSVXgFp/LbFHHCSaXrsKaxBi0LRzTFGj1pB2zwWg4xsrqmsC88jmxRBFjRAErx9gDUQTZflvVcntFV0wqiFQ0GUwehAhXVmFEAVID2KlzxJaJYw8/BCcIxQ0UlYLoogPTzU2CW67Ou32FjfVRTqLilNnBtvrCYv/rg/1zp4fyHtz6LzY0uB2FT1S9j7oCugK/bQU0uP22FdSP1xXQFfjCVuDHXY5bv4NcdP6my4Mobhura2ArHRW3HtwWFbce3A63Sn5ucKPZhAgkCtw45zZoDGy4LlZs5rlVEpjNexBQVEsmM8mMu8BNwYkpdvFcsHMuzzNabN+6gc8ufIK8KnD2yXMwRsQ/oJJ5KcKejbyskScF6rTCdHeCgbsEz3KxdeMWyrxAmeXiYLnvgakSDwQgWX9msInAyG1gThzDvtsKFQOx40zAZZbG2Dh5Ak996UviHGm6NmzHFaMN5QxZi2JIFSmLUyRpIm2ScZYir0ppiZQDItymYgwEZvttkJqYYjCSFpm8NgGQ9xNHUVr4OzZcz5Nst9DxxQFSWhkls4CKqSmKW2vZgGtjryyw1dYojJqJeJhdv4X06k34hHmYEsTtOYwZMOG4LqJoIO2edH2MBkOV5yYmKsq8pTcuIfASKiVHrpvT65VCK4hghyEQ+kgtA3PbwPK5s7DCqAM3tr2ayoWyLLG5ubmvuPXg1itt91Lc9rFt4X1zuDVSt0r+pk8U/XddAV0BXYGDCmhw02eDroCugK7Ar6jA71txuxe4UXG7fIGtkr9fxY1KDfEoqoElw8TxIIIj4EbVhrNuqi3vXuBmms5+IDXHu+yyQrx9B6+9/GOsnFrDuWcfR2qXgGsKIHmWj7oC8qxCTFCaxrCYh5YXQOFgHI4w3dqR+TLJOKNZSKd4iVOluEl26hpn6AhulcpEI5g0ZY4kjRHPU5nHWttYx9Nf+QNEy0uisnG+i6BFBa2h8lSVMvsltv/zuYK2NEHGqAGJguuHtihaKcWNLZxiZU+I69Qm3l40pUQXSKwDVUpRQy1xmWTUgBcEsBmyQIW0gytW3rIZem3AsAluDiZlgTtNhaQpRF0rdifYvXAJxmSGyLAQOg4C2xKVjWjGrDWGsvPiRwMMRyOZf+OMW8kW1g64BVI5J8g4AwaXUxmjOmnayDn65nliWNJGEdLAweDkCRjRADX3s1LgVpqmABtbJVm3RcfIXwduVDT7ecDD5iWLty/CG/dHxwHoj2RdAV0BXYF7V0CDmz4zdAV0BXQF7gPcfrPWpp7k8ylupSyGOY/EdrjLXavkdDoV2NifcfMYwN1ld3WtkmrRq5SeXzfj1po0kTholZT5u7ZF0LQYt8CpaASXANJyYW5IwHcPbtyvu1olDVvggPBh1iUmN67jg3ffwvLGGKceP4siMNBGjjgoNmWLyc4Mly5exu3bW4hnCWa7E5RpijDwEfkjnDtxTvLVimkimW811atubmrffl/MMqSBUbaFu0N3RipveZ4iTmYwHA/HTp3CE08/DTfwBdhoRiIpAZ3JibRHZmoWjcA2m81kNo3zhaUobZIoIMqWKHs0+6DRSgezBBWaoEjOHMHEJqyZSqHktVPbaCJDaHM8T7ZXwI35a8yo69RMCVBncLdtY1YUuFNXmLclWhswkxzbn11EdWcHkWliYDsIbQee58jsneN6YljD5yuaFqPxGKOlsYAdoU7m5yRrTilw3N66LFCVhcCXAKjloCVkEi6HETLfxejsaSCKUHZh61RWa9NAUVa4tLkpsC1zhwstpNKu2QHtYsvjYXDj3/pa7n8h0AGmbpXUH8O6AroCugK/uQIa3H5zjfQ9dAV0BY5oBV7qArg77499U49fVw7OXEkGdTfro2aQmNul2utkhozW9o6J42trstin8tUvhPlaVzYv4NaNm9je3kNFcLNtWZDTSZAQJ3lrnJPqjDJ6cOtNUPoAcNWoqF6/NtneqObCODwm24UGHlr4eYl1x8MaW/sa5ULI1+RVzTMtYitB0REQsFGj3t3BB794E82Si40nzgmsUPW5s7uL3b0Z7ty8jc2LF8RpMZ4nMJsWge3C9V1YvpoVa0sgaG1sDFfgtTbqjCHYJaq8lCw71qSqc+letBwLrmPDMSz4liPKUFpWOHH6JB575lm4DPLuDDDoyMk5M8INWwjZGkloSZI55kksRiQqsLqSGbHetIVmKDQ/EfCpFfgI/Ei0gbqqWTW6Q6o4AM4cOrYNh7/3tesMTHojk1516o+TRAgQsNDKHNmNvMS0rdDajlIk7+xg69NP4dUlRlTcTJrUOGICo8DaFGUvyQsweGAQDbC2siZGMA39TwiIjiXqJfeR7ZyivBE4eZpyntCyZf6QMQ7O0hjDU8fhra9hQni2bJQEVZN83OLqtRsC3gRRKp28tCYjHhTgEt76uuyf/939BP73z1dlOrN4WZx5+95f/9sj+omjd1tXQFdAV+DXV0CDmz5DdAV0BXQFfkUFCG73UtDuF9wIAD043Q1ugO3aOLa6CruzC9mfESK4XbyAmzcVuFFd6cGNNu3M61LA1gVlCxCq9r39lrM+BHkB3Lgjyj5CxVhT2mJbn12WCKoax/wAQwPwTWW1z9fka6k5r0PgZlqoqxKhbeD9V19GUs1x9sU/QO7bmMUZLp7fxPmLl7C3O0M+n6GtMkynuwhCH4+cOYfnv/ocjp84BtNzkOU58nmK6xeu4PpnV5BNUsy2pzKvZpQQp0nCLdv7aKrhhS4C30fgeoi8QBwVT5w5i6987auoTXvfIINwwhw21kSMQzgDl2Vync725HX7nDOZoePM2eJudkqbKGQdfPSOigQx1oc/LcuR7dq/zWHEAG9X1/65e5jeBxa2VDo2QHgDkBvA1STBjLN7nMej+jmdY3vzAurpBEu2g4HtwbNNAVd1XjaIhkNkRYmMjpyGiSiIEEYhxitLCAJfbiN4cR5POkwX9ofHlcApLZ+c5fNduCvLCI5tyMxbRXBjHU0FrVeu3URCcBOKVedSzcZSfgnA7bkPcDvsOnm4TZLb8jff/yv9maQroCugK6ArcI8KaHDTp4WugK6ArsCvqMBPfvq6MpvoRp56e/9fD27KTY9B04uLdKUo9Iob4HiOgJu1b6XewdfvCdwk74ztb3Rg7PoejbqE19RYMm2sByHcqoAjQGcpF0TOdN0D3GqDTofA9NZ1fPyLt3HssbNwzhxHbBjIixafXbyMzy5fwZeeeAqXP/wAb7/6ElaWQ3z7j76Jp554AuMxYSMTYw/LdGG2FuzGQLoX49P3P8F7P38Xs70p7NKA01oCbiohTk2fsa4OZ/BMC08++TSe//qLsD0PBZ0mCWBUsKgw1SqygLCWdtBGxS3NYmlLVfyhcJb7KoEJfQtg5zrJ+/W39apQD7UK3hS48W/y7y7XrVeX9p0WDzsuEr5tS2IKeK4Q3C7NppjXLWoqnU0Lp6mRbN3C7Qub8MsKK04Ah8HpbFEVoxYT0SBAEA2QFpXsI6Hb9zwJHh+Px6LIcc6PGW4ELIk46NpkKSbKFwAEOpqYMIsv8OFvrKEZRCgdW4CuJiI2Da5eu4l5B26i2FGNQy11kxnE+wS3/ksG/lxU4Xol8/t/+z39maQroCugK6AroMFNnwO6AroCugL3X4GXXj4Mbvcx6aa80YXeZBZIXAbVHJSobmzDY45b4GBjuQe3g9Y7aZX8PShuVkedhLYGDYgpTl1i1fMxNi0EXITnGRyTJhyOLP5FMRJl564UN9RmBaup8Ol7bwsNrj7zKKaBh3DlGEzTx15S4Ob2HcyuX8Nr//AfYaUz/Mkfv4gnnn5UuVlSBWL0gNjbG2gqAzVnpxoDdVHj2sWruH3lJvJJAiSlmJU4tqdiCSxD5sU818N4OMap02cwGC0hF8BS9RZYY1tkWahsNcJanqGgLT6BrQvW7hWxHhiIcGzz7OfY+LNX2wQWHUdAg4+TwGtR3lzZj/52+b1rkdw//pK1dwDyYszB+4irJGvRCLhdmc8Q1w1q1xOHSJenW57izuYlNLsTDCsDZlnCNQ2EdKv0fJiOgdFoWeby5nEiAeCMA3BsS1wno0GEcDQU4xJmuInCRwVNTEqE5JUuaxiojBYloXFpBGt5hILzdHQ9FfPOBpc7cJPt7x5foZLnEri+F7j1Ad08doRVAt7ilxqHZjNZ87/+m7+8/zepvqeugK6ArsARqoBW3I7Qwda7qiugK/BgFXjp5dcOtUouAsy9n4v28WK434NbN+MmuVq9tb5p3gVuCg6U4saFrYDbjRvY2Z2gau5ulSQwqDDv39wqKWphv1Du+tkIbTLb1jZYdiwc9yO4ZYUmTZAnCZzAgeN44lio9qGzvleje+r53BbJ7hYufPgBls8eh3H6OOrldYzWTiJNGuzMY9y4cw3/4X/5n+EmE3zvv/ov8fijp+iFIW17FlsaGyAvlYMlL4QIm26VRSUh4Xs3doC0gt8YsBoLbdXuz3UxzFrN3VHho6GKanPM81IgaBHcYoIb7fBr9TeCAfO6uW8KTBWc9S2RPaj1PxXTKNjo4YwA14drm6a9D26iyHUtl/vh5YuPXwAWMZkxDdEQqXalbYObaYx5XaN0XDlKPJdss0Ux2UN+cxvmbgwzjeG2rZi5LA0Gkl8XRJGYoKQFQ8BT9b0BnSVtCxHhbTSEP4jghQEMz5FcO6pkrDNn+HhMleII1LaFKvRgrS6jClw0roeqNgQkr1y/heksVhDKwjQtqpbgRpXWPJjT7ObXehOTxRr2AdyLM25yTBZgV7tKPtjnlL63roCuwNGpgAa3o3Os9Z7qCugKPGAFfvLTVw+1Sv4yuB02WVgEN3QzbgIInerSqzGOb+8rbmJ4T8WLTo2GuQ9ue5MZyrqRRS0dBDnjRmDowU0wqnOV7BfHfdacgMbCjJuYkbBFsq47aHOw7rpwswJmlgNpgaoukZs1BsORLPiZacbMMAY8cxsIGXxW125x9fynmEx2sPT4OeTH1hCeOAs/WEWS5IizDL4H/G//0/+IM8MQ3/7yMxj4lhiy0BCjojLWGBLGXYMW/HS8VHNUKhzOQJUUqGYZmnkGs2wR2QOpDc01mIlWVw1SGosUSiXjQzm/RUVNHCJr5rSVILhVLd0V6Rip4IuHhXVahDY+jvXnpYeI/nTpwa3PtVtslaTiRnMS3iYtlULfd7fJ8nZppexy8eQuXWtmYxqy3Wld4Abz5NoWJU1X+HzybAqyq50p9i5egz2bIqJia5hYHY3g2g6KOsdovATL9WV/xUAlLyQMnPAWhqFAmzeIEAwj2L4nLZpSdlGIu4uEqreoXQcYj2AsDdD6PirDQV7XuH7jNnZns/32SkpxVNz6yIR7vb0Oz7SxMfPwbYfrrM1JHvCDSt9dV0BX4MhUQIPbkTnUekd1BXQFHrQCn2fGTQbcOpWl/8lFcq/YKOWthee7WONiW9bNavFMeFgEt8l0LuBGKCCwuX4gLXqfB9wqg76DLfy2xbJlY83xYCUpHGappbm0KjIIPG5zAbdjx49jFs9hcmbLcSVQmmHWVODctsLH772N2jEQPHoW7clTWDrzKOrKRlOXmO3dgdtk+E//+/+KZ8+dweOnT8BoK3kOJoMR2qjzqKhvKmb9HJmCOWkzrYCaMBmnQFLDKWy4jKYmXDVqho1uimXJlj8DbW2I+sPwbwIba8mfAjFKnOucPQlvChJVvlkl9xUnzc71UOBNwEmBTW88sqi68TjwuEgmW2dOwr+rgO8Ds5h+fk7MShas73twY3JeVVdIqgJ3shSztkVu28pohRngdQXHMBA0BrY2ryK9fAmjFvAME8uDEZZGQ8TpDNFwLHNtbBklyGZxgopKKt0/2dpJlTAMEYyGCAYK5Kja8gsFzj3yP5nlZN4dZ9tcGxgEsMZD1P4QaVXh2s3bmCapmiPs1Esqfr1L5eFG4kWHyf33wsL7Y/FLj0WY062SD/pJpe+vK6ArcFQqoMHtqBxpvZ+6AroCD1yBzwtu/YJUFvIGOlt9zjV1c25GCz/wsDoaw6gZUqw27ZfBLRa1iDNLEgfgBwoWulbJB1Lc2gqu0WDJsLBuOhhT1ZrOgbxAlWYo01wUt7hIJFfs9JnTorDVnO2i2ud7AjO02rfLFO+99XP4x5bhP/UIzFNnAXeEtrXgWjU++tnLuHP+fYxd4MmHH8IgcMWF0qDZCaGMkGW01GqkbZMRClRtOHIlM2otw7ZNtFWNKsnQJgXqnRJ2DYkSKIsScUpzkxKMd6NKx+esrVbm2uj+2Oe2iaIkc4VKLZX2PaORWovKVjEfTrW20ma/b3GkiQcvfXtk7yLZ33bwb2Uy0qt0SiM7aJXl6/bzcAS3/tKHcTM7jjEFSVlgryowbVuktoXaUODIeTw+auD62L11G7OPP0GQZgJuS0GIjfU1FGUmCtpwNJbjVValRN4R3AjkoOMkQ7tdV4DNH4SIBkP5nTlusNlq2oWM85w1TeSE28ADRiO04xXkaHFzawfTNFVOlQRo1qiu5ByVQbhDl3uB2+EvNe71b+0q+cAfVfoBugK6AkekAhrcjsiB1rupK6Ar8OAVuB9wO9wqeVhxYySAwBYNShZy12iNvzwYqkW1gJgh9vSLittszmBopbj14CZOj58D3AxUiNoWxywHy5UBex6jznKUeYYkTiRjreIsWJlgliQ4c/YsTp07i6xmrpglbXYMlSa4GfEMv3jvTQTnjmPpuS/BPnkKe9MWSytLKOZbeOPvf4BRlWF9aQlrKyswzFpZ37PRkkDWSoMdCrOC2ZgQ4xSZNVPQI6ocYa5uJcvNzGtML2xjtrWL9fGyzGQltPivmU9G8GMQuIHSbJCVuShtfQughHV3wMR2SXFPbJgzoBS33ixDgKwDNbpVsoWRtabSKTXv1LfeyKQHDhq50GSkBzwxoLGUgYmYmXTRAWzN7LdDWjRbzrYxPLtGXhRIigyZ0WK3bRELuFkCs57tyBwbZ8iKNEf+yXlUt2/BYXB6EOLY6gpM2xTzleHyElzfE4ZiSyrPrTYv0RS8SpS5QKbruTIXFy2NYQYuTM9VXyowPoEtrFQpXQeNayPzfDRr64Dr4M50JoqbwCkVN14JidyXzqVz8V3WB3AvfpGxD66HDEoW76PB7cE/q/QjdAV0BY5GBTS4HY3jrPdSV0BX4HNU4McvvXY4enr/We6ONjtw5hMXxs49UtrPTBOOQ2e+en8xT4VtEPoYhJEABK/9wpW5ZRcvfIabN24iSVNZ4Ds2g5cZvu11joUEBaW8sb/N6iQ75djYbQvnqmTcSv07bGssGcAqLARpgXoyQ5WmmE1n4ro4m88xm08x2d7B1tYWnnziCbzw9efFsMKgpfwwgsHZKNdDM9/Fe++9A//MSZz+9jdRr6+zmxHry0Pc/uxDvPNP/y9OhA7OnD4todQKGNj3pxwqOQdIiBIjeYE2XlVbomo1VN2jNMTgnJZRtJh+to1P3n0fbmtidbgMy3JFzeT2WQysNi2ZeevbJBWmqHkqzqDxeSTbrSrFXVIcFQXUlOMjIxDYUmgTbPbr7UigNqGJ27sPbcqlRWblCF9sL5Rn4222A9f1VIspgU5Am1vSOS92rpc8rir8u0SeF0iLQkBpzzKwZwBFd+a5bGdkxhoPNZXKmzexe2ETTZxgxfdxZnkVnm0LsLqhj5XVVWlBJfBL6yPhii2ThDiBLbXfVE+j8QjheAgvCsSwxLJM5GkusEq3yxwNMrporh+DsTTEtG2wO50hzVT9pN21Vu2YTV0JfAswdz9VeHvXgimvyuPBWhxcDjtM8pzWcQCf48NKP0RXQFfgSFRAg9uROMx6J3UFdAU+TwUIbosXlXjVTaQp1lCXBfVA8tvE8ZH3bUR94a9UzfiTKkwU+uIK2DR1p/ooi3w+pswLXL9+HVt37gi4se2PF8/zYbueAAqhja8hwCCzWWozWlPBWodunAhT8AYDy1WJlabBgAHP0zmKyQx5nGKytSOK295sgkk8xWw6RZ5lePqpJ/HiC1/DztY2ltdWEYjLoAewbbLJ8O5776AejfH0v/xXmA9DGFGAhzc28M//x7/HzY/fwdeefRyuy31WtThYoCtTELly1o0W8p2axX0g0Ow7O3aqlFEZaHcYP/ABbl+6Bq+x4MAWt0jLtmRmKwhDWLYn3XtU1QTcDEuAiy2anP0iSBBe6rqQ+xHYeDwYfRD4wb7dP50P+bwyk9apdWIw0hma9G6bPARlp4bx4LIVETQdEXjnT5WZJvxiqGBzPg9bPTmr1weDFwwhZ3un5SAOPew5hCaxbOE4pBzHhhmAsGDOYuxcuYz57TsI8hKPrx3H2PdR1gXKpsb6sQ1xBC0a1a4psCZg1Qi80dyFc32si8VIATEsGcAPA8l761txCbesIZU3Y7wMrC2jGIaIswLzWYwkK1C2BMQaTakiFpRqqpRM/t4rjGyF7cHcOuTv80vgBuD7f/fXn+ftqh+jK6AroCvwha+ABrcv/CHWO6groCvweSvwq8BtMYhbAG3R/vwe4GbbCsp4GY1GMpdUFzmSOJaFPHPJehWCi+s0TTGdTDCdzTCdThHHMSzLljY423J/CdwsqhgyT8cmQ4Vt0pbJxTm3pwWO1zXGaQZMZohv3UK8O8F0aw9FkgosTuZTJGUqeWDhKMLJ0yfx3Je/gvMffiwmIY88+ijWH3sYeeigrWJ8/MlH2MorfPvf/DmqpTG24xjj0MHL/88PcGLg4pHT62idHh0PLPWJlb8O3MRdU+IRFMRR0aJRiZUZSHemuPTBp9i9uQWL6lPViGrFfXUcF54f0a5RZeVJGLarnBnplsia0PSDdvtNKZDGHDSqSyr3zL4rp62pGFVw4LjYt16KSkb4IbA0fP1CgJDPx/ZDXhkGLq/dK1CSnVerAHSqfiVVtlwFg6cpsjRDlmcoTRvVygjZIJRcN+7/IrgZVEurCtneHravXsXs6g08ubaBU8srkos3nc+wtLyMjWPHBKp6cOvnzwhxeaZeV7aBsNg2GIxHOHn6FIbjsYAmzzeCnc1ICN9FEYTAylhdHQ9l2WAym2Myj2XOUEiVytu+YYnYVe63q/46cFPfe9xta/K3/+5vPu9bVj9OV0BXQFfgC10BDW5f6MOrd05XQFfgt6nAvcBtEdpk0blgeiGv1RlhiNrAhbfMRzVi5z9eGiEIfGktY2aa0SzkV7F9Tdri1IKXC/v5fI69vT1MJhOBBdohWiZDoG1R8ggkVK0IbrxQcRNo6zCQ2ERw4+L/RFEi3N7G9No1TG7cRDqLkWcFXNioiwqTvV1kTQ5nFOLY6ZMYr6/ixJnTGLghLr79Pnau3cK5Z57Ama9+Cbbf4tLVC3jrw0+x/thjqOhsWJXwbcCtYjzzyEmJDGAmGEOxZds6AxBRvRYVt7rb9k6dWgS3PiJB2vuKFk5tYPvKTVz79BKSvTnqvEKR0WWS3Yh0lWQNDJnjYnsk3TCpPtmOI1EKVMQ4CwYLYhjC+bH+IsoP1TpxZWRA+UFLX+8m2Rua8Nj0Bih9RABf0/NDgaDxeKxiG6SdlSzJ9s++VbMSUN7Z2RFoS+NEjjVNVahmtmsrKJaGKOULAXUse8WNvzmE8apCvLODrU8vYMNycGZpRQKxJ7M9uJ6H48ePww+j/fm6HuD4ur3KR/Dk/rI+49VlhIMBEsYRxLECYd+DG/iA56LwfNTDCO14ACMIYbqemMLsTKeYzueoqSByLq67KjVVZeZ1BC5npJwDoiMeXLTi9tt8QunH6groChy1CmhwO2pHXO+vroCuwH1X4McvvfJLi8z+BuVaf9ACKLNgstg2lfsifxcwM2Q+bXlljDAIZNGe55kEJHOmqHc07A0w+PyLykWSJKK6zWcJ4jQVUBPnQ5mdUhBEMDusuAlDdoob/74+mcK8eg07ly4j3dlRjoDSfsfQ6xxpmsALPPhLQyxvrCNYW8FHVzbxjRe+iWFt4fLbH2Aez/DoV55FdDxCUszx+ptv49reBLnn46EnH8fVKxfwwnNP45GHN+A4DG1mCQ4Utr7F8G5wU9lp/SJfZty46Be/EpVt19QtGgZwNwbsosG185dx5fxlpNMUVmPLVYw4LBOVqRwq+XjRHzsnT4JMOBqirCrkRSrQxNoKEMs8oKpry1bStoXL+bTuGLN9ULW6djNztr3vFBkMBqLWceaO83COp2CR4Mb703GRc11FkQugEYzSOBYYZ4ukuFqqLGtY4xHqlSXko0hy3CTCYKFVkuDG7XRsA05bY+/CZZhbe1g2LXGZTNNYogVWVlYwHA5lG/iFAVsg+/OrP7eoywaES762ASRZKtvEvw8GA3iBL3lvThghJm4NI2A0QEO4tF0YriMGKJyNJISyjv1xlVZJHoM+FqFzDZXj3KmpdwHzIcVNt0re90eUvqOugK7AEauABrcjdsD17uoK6ArcfwUOg9v+4rdrods3FOmgjQt/WYDbnENTAdhcBJ88viEAwvY0XmlUIpYdnQrVW9Dvt9Z1INP/vSypiE0xmU3FyKIqa7HM71s0e3BTM26qVVJUopboouakhjdvIfnwI2A6hZEWyjDDdjBjTlrbImJAc+hjvL6C1RMn8O7ly3hr8zP8N3/x3+LUeA32boztzcsoigyrZ1dgOC2uXb+Fn//iF0AYYPX0CVy9fgVff/EP8PDjJ1GhgOv6orj1+9WDWw8PEsLdKTOL+87w7B7mlE9Ji7q1YJQ13MZENk0wvzNFvJcAhQEfHqzGQmWqQGjCmQrUVvEAbL1MqxJxxlmyXFwa2S4Yz+cCUoQOycoTYxFXQIytf6wdWyD5NwnQtm1R0xhozStz0xrTgu/5opb2wdsCgCaNO8pubjHHbDYVAJfbzHUnAAAgAElEQVTWyCSV1+f5FAUBwiAUW/468JEOQ8zZnti14DJbjoobIUnAjWHuaBHQRCVJEF+8AmN7D8thqAA8U8+9troq5wfrS5A7cfIEjm0cwyyJ96F1vjdR7ag0iiHkWxaG0UBqQLWNLqLcv4oGM0EAc3mMdjhA4TL0u5F5PqqYjGagMtyHmMux7ABYZbx1MN0pcYug3p/ji+/Kv/vvvn//b1J9T10BXQFdgSNUAQ1uR+hg613VFdAVeLAK/PilV+96gHLJUyaIMjrFbkUu0gWU6CBItY2tkeJniOFggKXlMWxpaWylRbJtlLsf+Lsav+qcIg8Ap1/Yqpcj4AFJkiJOUkynM2lxLKkwiQLEzr/Orr4zJ+lHsxbBLby9heSjj2HuThB0Kg9DlcWggtDmuzIbZoeBZHf96MNf4OSX/wCnHnscrmFj1bDhz1LMr91AY2QYjQJpsXzn/Q9wfWcLyyc2sHn9Ep545mF8/dvPwQoJGGTCg1bJPnduUXHbdyPszDj22yP3VTjOhxmoKAtVLWgcgpz5biXKtEKymyCfFDByoGVLoqEUM2Xzb4maZDIg23VhODR1ocqooLnPeks7VZOmIWWeS/4ZDV9oTiLh212+GyE8iiIVhu668AO6MTpytNtWzbzxeQkweZGJoifKWpEppU0y0BTQS4sl2LLpwaOpCeEoCpEMAsx8B2V3XvUzbgQ302CshC2QxSjzIcH89i72PtvE2LYF3MQ1sywQBKGck1VRiv3/+vo6zp45IwYmPA/ns7nMWMr5y0NkKTD1HReu48LxXViOIypmbTswggDGcIhmaYDcc8Q8hWceWzMJeHn35UIcJ+KCyS8olMEkXVNV66RAXFf7RXg7/K7U4PZgn1P63roCugJHpwIa3I7OsdZ7qiugK/CAFTg846YATYGI/CQEdDZ5vfW7cpC0ZIE/GgxAY5KKIcgy3yM0omapOrdIuklSRSE0iQth114mcIOaLyE+kXXdSGZZmmaYzagUJSi6eSybC3ppeVMW8L3VQw9uvG3A1sBPP0N59SZGVYPAsWG6jsw22Y6FIkulXS5cW8O1usR1y8C5r30NNefELAculZvGQBCnyPa2YFU5fNPG7s4O3nr/Pdza3cI0meLMo6fwJ3/6HYTLdME8aOdUpVethouKW9sc2MizTVICuAm1d7VPsu2SgdyVstWnBlW2aMoW2V6GO1e2MNuaiXuiqI1Uyiy2NxJGTRiuDYfh5YEKEbe7jLZeSZNj2YEcQ7/FGZGB4b3Ji+TvqWd2mc3WuU3ypxgqEtgk2kCFadNYZjLdgwDhbCoKGCFc5cL58Bxmsymg6V0twdv8APPQw9SzUfL1xGBGuUr2ihuo1bL9ExVGtP2/egN7H3+GAevFXDrmAdYlPE+FtReZmsejc+bTzzwjXyZMdndx+84daaMknBFsJd+NcMv2XpNKmrq9ZTi3Y8N2A7SDCM3KCOUgQu1YomhWVS3gFgyGyLJSlDdCKqtFgOV5TMMd+dJCSO7u1tj9ObiF96YGtwf8oNJ31xXQFTgyFdDgdmQOtd5RXQFdgQetwGFw229NJE2pAShZjEsLYBe6zJk2gbbRCKbRosxygSmqPD30cTFe0OGxAwMJp+6s5glvAmHin87FrlroSjy0QWXNkIXxlPCWpDI3JZaJBB5xLlRqX+8qKU70LRBQsLp9G8XFqxglOZYDH0sMYDZNxIwB2N2TlsHoxEm8M9/D2jdfgLm6ATAvraY7ZQu/KjCoKoyKAtXeFAEVI8vC2++9i3fffw/zeIJw7OGP/9V/gYefOiftlD2s9bCrVBgFqOIgvwBuah/ujgNQrKsyw5S1vYIBKnlGa8MoDOzdnODO1TvI91LU0kqq2hypUImy5TlwoxAe2wADukiaoqJJQHYXik51Tarc+Wl0/7wb1LsjIdsuChKH+EwBTdacs3O7uzu4fesmYprPUJOyTDRmIyodX0+gtG72f2fYNxU3w3VROh6mvoOJa6HqMuCIaDa5smuVpIcJgdswKoRVhcuvvwl7e4KxZSMKlL1/09aI41RAjHBI5Y/79/hjj0nA++1btwVUx0tLArUyB0hzFd6fgeZUBS0LlmMBVCkJu14gYFmvjVGOApSOA4aPi5kLYyzYjjsYCyzu7u5KrETvvNmDmwrtXmiDXfiSYvG9qcHtQT+p9P11BXQFjkoFNLgdlSOt91NXQFfggStwGNxEveGidgHc+t+lpc62BYaY08aMtoJzTMwEY0abBBErtY3XPEmVNEQHxC7jTYKpBdg6ZU4MNrpcrA7c+PoELM66EdyyhJbymbSlEdy4UO8VN9GICI0EH6NGxMy3mzsIJzMs01ExS1HlKaZ7uzKPFUQDOGsncWPJh/3048htH01FA5UGjd3CbmsY8zmiPBdDjIhtglWJTz76CLe2mDs3R1GleOSJs3jy6UcwHKi20X6GT4BU2gkP4I1W9WImstBCx5krue/Cwr7qjF6kRqJwqegwu3VRxRX27kywd20P2TRFMo9R57Sp79RR25QoBS8KVaSCx3ZA52B+rW+HpLGMtCSq49yHAfTpfeI307VDSqxAUaDIClHU8jTD1tYdzGcTpepZfURACNuzxbSEz1nzGLCdtmnlcVSizC6Tz4iGmHk29hwLpcxJclvEBLMDNxqm0BSEPxsMWuDdf/ghgmkiiptjmzAdC0mWwDFtZUxiO7KdzG47trqm2kgbSO4dnSNby0BDJ1SeijRd6Z02OaNJJU4AzoPluah9D83aEsy1JdQeoxboEWkKuDEzj+27rutI+2QyT0R961tHa1GHW9RlLsdWZtsWZjk1uD3wx5N+gK6ArsARrIAGtyN40PUu6wroCtxfBX7UBXD3boJULQQmRA1Rdvy9YuM5LpaXl+H7bE9LJeSZJheyUDZttHULj+pP3eDyhQs4/+l5fOlrX8XS+qpqEKRBBJ0modS4NiswWF5CiVbMNvh6NCQ5MPEwwcVwlheYzmJReIqCIdMH7Yi0yOdFWd03MOsKQQ14hMabN2Dt7MJJY4SBC3cQwBgNsRssITuxhnJjFSUcNEUjAcvMeCO0+KaFsK3QlgUaGoBkBZL5XOz2K4PblMN3Gjx0fIQlO0Xgca5MiG0/F03Araqlzc6kcib2iR2vGgy1Pmin21cgOzfCPk6AYhfFSBkXrBrUZY29SYF4XklUwHRnjmKaoS0KGE0FCw18x5SYACsIZI7L90NpCSTcMCdPZg65PYYpcNcFFYh6V4tZCcGjQBLPpQ2SDo6zYoZ4NpfWTQKRUtksiSBwfRdO4HXh4I5AEFsS2RZLBY5K5jyOVSslX9NXxiQTtjgy20+Om+p9pdmJwdtsU2A+YitokuGdf/xn2DtTjEWRa5DxvPMdDNjqyDBwVpdtuEWN5dFYZtg8W7lNMs+Oxi08twiW3F9ut+24orL159ogGsEMPcRmA2d5JAYl9mgIw4tQmLaobaIRE7i7sHnbdeX4csaPQfLKnIfArQK7BdzkIB4o0f27UrtK3t/nk76XroCuwNGrgAa3o3fM9R7rCugK3GcFCG6LOVP8XZwlO2jjgljNLXkYD0eyKC7yRBanbJlk350shi0HdmPCyEuc/+BD/PA//UfYfoDv/w//PfxBhLIqRKFj21xTF3jr1Z9hensL3/rjP8ZgZZlLXWQSCK1gUcGYKUpVUZZI0kIAgOYXXCxzHk6UQLFfVzNlbLcj5XBeKuAM1N4U5tYdjNj6SOt3KiphhKuOC5w+iSwKMc9LlEkhEQaGp1pCzQoos0RUKYZG50mMQRDCDwecyJNuTqtOsGxnOBfVCD1TwI2mLEJG/eyaBFE3sHpw62zpyZq94qbm/A5iAdR+q6w7qje8qv1TrYu1t4QcHvKiQZ63YFthOpthPpli784tTHdvo0pSrI9HyoDD8aRO0k5JIw9pE1RKGcGStiMO1bG6RhYnSGNmx+Uo0gRVWQhw51WO0XAEz6WzpDL4YFRDw5k214Lj2fCcQMCQDowEIyq3PGd4/LKs6I5bJZlpc8/B1HGQm7ZS/ohpMmxHcKPLYwPDbOFT6ZpM8c4//hhRWiAsKrR1KedKMPAx8H1Rbwlu3B+jAULfh9maogDTWIXumtxmMWxhq6/ryO1s3RVgNg2Vd8c6hT5qz0bmGPjo6mUM1o7hya98FZXpoJTzks6flTLqsZQLpx/4kv094TFg3pvEBKgvKNguyvw3MSwhoHbHma/777Sr5H1+Qum76QroChy1CmhwO2pHXO+vroCuwH1X4Mc/ff1AserUNS7MBSwIcbYls2zL4yVpSWQul2E00t7WopKFrCyI6QGY5Hj3tTfw7iuvoswyLJ0+he/+7d+gMiCufwQbOvF5jo2X/vM/4+9/8H/h+W98A1//1jdx7uGHUDQywSYKCV0F+/Y6NUcEUW3SNBenwDTLZHFsykycajnk0ljMT6g8GQ2issQgTzHISwRigGHCGI1wyTGRjUbYrQk+NTzTFeWoslQGl1ECJdsE61r2lyA4HAwl7DrOS5hmI+AW1RM8PaIJihoHrLtZNm6PEuAaaXU0G7Vol+1k3Xjfrm1y0aCEs1SHwU04sDVVC17TIIOP3A5RWR4KO0JpeyiqVoDYLAsU8ymq+QzbV68IeNFcQ2z8mbdWVShyBVFsPXX495SZa6moi0ZVY+D5MOoGkesgIuxapsyFFWWlAIe5aJYJ17Xhe4Q01XJpEMKokHXRArT1V7ORltSUx4uvW1otZq6NieOgMLrZs75hU/LoaEzSqhk91mgW48IbbyK/cQduWoiBDI+v4zkYRqHAIotPACRBubYtuXF0I6XC5vAn2yGl9VeFcXPejdtJZZBqJDMILduAGbiY1jlyy8R7n57Hzd0Jnvry83j2+RfhRkPUBh09D9pb5XVZdwFZW+Yyd9k6KXOKqhVWzEsIc33rLM8JDW73/fmk76groCtw9Cqgwe3oHXO9x7oCugL3WYGfvPyaUrg6lYuGFgQ3Lju5UI/EHj6UeSW2N6pgbM5eVTBNtcBmq1s6i/Hmq6/j/Dvvop4lWF1ZhrO6in/9l99F67B1DtJ2yKtjGnj7jZ/j//z3/0HMHx5/6kk8/40X8dAjD8P0fZmRKsWwREEBgaVvH2S+GxfINKPgDBzz3whI3C6uj8X4g2DZNgjaGlFZYNC0CFsV7eyMl3DZbnE7z5FWLYbhEoZhJNDG16RCZFWGuFly8S8LfDobcm7JsMB4AaOtYdYJxpjj2VENX3Kkab1P8KJNv7oot0GKkp3acq9WyYUZKLWfIueoFr5ObaNJibL1ZwOhi8r0kTk+EjdCaocoDEdUH4uGIAzWNnil6lNJq6K6dC2oMGQeTGbWJlOksyni6RRZHKPKMrgMrTYtrC4tYTwciJHJ3vYWbt2+LfC5vraGAfPPAPgMXuf5wjw3AVLVEiqs2aj2WZ5DtkOFkO2uE6RNiblnY2I7qAh7MlOpWkgFhKhkSeQEVTNuCzC/dhMX3noX+e0dNHEs6qDneyqXj89vchtMAU+2JrKdkUYkMofHmTgym+Sxqbw6qoJUkn0+3nOlLbOk+b9tIW4rhMvLSKsab777Ia5v7+KZL7+Ar774TUQry6qdk66hEpkhU53SOulR3YMhIe80TcmzDFXnMinumjx23ewi30t/+3d/fZ/vUH03XQFdAV2Bo1UBDW5H63jrvdUV0BV4gAr85JUDcFP5W/0MkCNBzMz1otU6gYuKm+SzWXQ/rOAYkFa7ndtb+NEP/wnXL19BYFkY0RCibREcO44//fM/A+jqx7Y6QhgztywTr//0ZfzDD/5vROEABW3411fxrT/6Qzz0+BPwhxFyQoes5ml2oeBDFDhAXCazNEOel4jjuUCBqG28G8OUCW91IUYjEdUymqM0BJYaCAJMAldyu1wnhO8GAg55UyOj2pIUKGLOYynXQcIScZCAKr8ZhIQWZjnHspngyUED31YR2jQ/Yauk2ZEIAaKtOcPVWX90shv/yRm3xTZJ7le/n32rpFLb1H5RuaGTpMHIAMtBavpInAixFSE1OK/libLGY0SwIVrQRIOqF8PQOSvYvx6fk/vH1lIxKGGId6zaLWkow91hSyxVRLaMXrpwXlQrtl4O/FBmy5yyBtIUXtMg5O0DH5LYQAMZQoo4UkJULxp5EIQnswniPENMV0nLRmFy+6jWdrmB4n7JAG6l9BLgxlEEq8ixtXkFNy9uYnLjFoyqRBRECKMQNkxk85hkDassBd745QMfT8gyHaqVlQof9739WTq27YZBIC2WaZGitiqMVpcRLo+kxbcxbVy+dgvvffAp9uIc5x5/Et/6F9/BaHlJZgjljOQ3GIRWGuOwVZd5gVGEeZxiNpshThPVOtkb1nQ5h4S47//t9x7gXarvqiugK6ArcHQqoMHt6Bxrvae6AroCD1iBl17/mTyid5IkXFE9GA6HakaJ6ldRyDwUr4QS02X7nI02z3D70mX8/JXXcPHTizI7xMWwT2t6z8bSydP45nf+hVjVC/DRnCQv4NsW3nzldfz47/8R0mTpOAwlgx9FePa55/DMV/4AXhiIsyBd/ERN6+Ct3z22DlI1ovom6lFWCoBQARHjelHsalGfOPskRhG2A5OL8lEE22IbnSuqHpUQzk1VvJYNKro1Ej7YLkmVkBDZVOJAWLWA09awqxinhyYeiSrYBqGot/HvFC5Rfki6zCnrVKh7gRtVuYV4BBWnYHamGVQ2SWLKjl+cNQkInofSCJA7ITKT4Oahsnw00jao8u6MLghajGWkZbFTAOU4qLk6ZZiiktZ7Ew3V3lmjqUrUDJgWcw3OHna5flS1ihJmVsCIE5h5DrdpYdcZotDDOBrITBmpjXBEcCwEwltM4zlu7e0ijwLMPQ9pa8DhMZG2WCq5dJnkPrTSWktwM4wWke9hOYrQJBl2b9zEZGtLtuvUmbMIXR87t27iwzffwc7Va4g4jyn7rAxLWrY3UgvjrkqYvMqp466zzdL3HZnRC5YGCEcDOIGvWh9tD7vTOd7/+CKu3tqW2cbxsQ187evfwMOPPiLnbNMaAnE839haTIVNKYw+iqrELIkxi2M178Zj3LVQ0rjkb77/Vw/4TtV31xXQFdAVOBoV0OB2NI6z3ktdAV2Bz1GBn77xliwqZR7JNDFiPtvSkqgWnEviTBpb0Qh0ElxMO3m7QZnN8Nkv3sf7P38Le3d2YVoOvJA5YiG8wIXtu1he28AL3/6WQJkYd3AxX5YIbBs/e/lV/PQf/wm2yeBjT5wJ2eboD4c4+/BDePTJJ7B+7Lhqm6Ta14ePyT7S0EJRUJ7lsp0EOIINQadX6tjKyQV7RkXOduEPhrA8D3YY0SAQBs1UREVr0RrKfp+gRTMQgoG4BMqiu5R9p7JXUzUpUlj5DI+tejgXFbCMSkCJM24KUA8MSvhc8iqKlLoWu4MZNwGlLjNtH44WwE3W+1K6Vswv6PIYhAM0povaDFDZEeaNhdwKUDLawPZgULVqDgKheWxF2eqC1NVp0oel8zcFcr37oWyPtGZy31koKkoK3MRog6oWfzJfjxBHYImn8NsaHrPSDL5+Iy2YNtsUaXBjE+AKnL95C+UoQk4llyYihDWqvD24UQkVhZbQpRS7pfEAy6MRHMNEOpmgjBMBJKkBnT+LArcubeK1H/5nVNM5nM6oRr5kYGC7GOyYcFy2TloIaGBi8t8WfGbeOQ68QQgvVDEKVG0ZD8BA9Gu3tvDRZ5vYizNpnxwtLePZZ5/FV557Xs71mjVhvQQMqcoSGAmDnAU0sM28tyRWEQs1w+N5QFv85Xf/zed4t+qH6AroCugKfPEroMHti3+M9R7qCugKfM4KvPT6m6LIUOFg29jq8oos0NkeKaHLXPxyrVlyNs0SoEM+w0dv/wyvv/yKhFqHXojh0ircKII7COFGvjyfH0b4ygtfkzBlYQa6QVYVfILbT36KV//pJ/C8QGaFJDTa9xAORzKfFAwjPPLY4zh9+ows4BuDCppSnxYvBCO2EdL4Yjqfd3NvNShUsdWvaqmlmQgGQ4QDtrl5KJkDJ3lzprTTiSrD1kVCmUTMEbU6x0qTUEGDD0MgUe6TxrDSKR5b87GKXQE3Ak4PbgJvonp129u1fHadj93+dOYlAny0mVcKnXL4PHCVlOy6SrlLMjOsSFKsLK3AdgOUsFDbgYBbQgXO9lG5AXtdZZ6P20E1kXUgqBBaegdRcQ/tVEyVOafaFWX/OuMUmc3qqi6A2QWoi4ELjwTz6ThjSMOZKpWWRuaRi+pVN5jeugnaXrI1lse/NYHLk11kUYBqNBZwo6kIzUkdiRGwYXLbGWlAAPQ8UX6jYSQKYDKbwShrKE2RwM2w70py9qiC/v0PfoDtS1dgVyVs+ZKBJpbKJIWtnpxnI7zRDZWh6q7nwPP4eo6osV7oqjw6ccWkeYmHuCjxyeZlXLlxG5XhIklLgdBHnngcX33+Bawd3xAlNmcgOk19yO2U9vhe4fycAcRZgvk8RlUUouTyJPvuX/zZ53zH6ofpCugK6Ap8sSugwe2LfXz13ukK6Ar8FhV45c13xGmPs2xhqExIlOV+pWaFqCB0aptnO5ju7uGtn/wQFz94RwKZB4MhHC+AEw7gRiO4wwj+wBcDiMAP8PRXvgSDrn6EgrKS+avAsfHaj3+KN370EqJQufVx8cuFbjgcIxxESMocvhfg3LmHcPahMzC9boBKIdG+2YYoZG0r2xvnKZI0k7y3LK8ENAgho+GSbKdpuKKiCMoZtlLzmkoBFw0tCFqco7NctAQ+mpUQfOhIabRihNHSwbHO4eQznI5MDKotWKZ6vGqp7GbXOOsmQNTZSHbHqHeVJMkQhqjoqXmwDvYWWiXVbabM5hHctre3cevqNZw6dhzjlVW0FkOsXcSNjSk8JKaPwvYB24djqNw2KpV9oLZS3Q5y+WibL42SAhud4ibTcX0st9poKpdFpW4l0Kq5P1UTaSctCsTpFG2VY2A6WHVd+HkJJ89Qz6YwZT4vky8ItssUe7aJIhpIPhrPL4ancwbNdmxYNmfiHARRiPFoJEocZxr3JjuwW0Og3zVNtJyxs33kZS7Zc5uffoy3X3sF5e4e7LKAVTYC3LZjCXRz3o/ukXQ0ZScn3TB5m+OoEHAnYN6dJTNxsh2SJ8cWXg/b0zk+vnARd3ZTGKaHrCjlXHvo0UfwwovfxKmzZyTkm/tXcLssTxmXcMbOd8XFMktTJHGCKi/kS5C/+PN//Vu8a/VDdQV0BXQFvrgV0OD2xT22es90BXQFfssKvPbBB1gejxGytYszYnmDjC1wIhpQtWHWl3IP3L52A6/86Me4tvkZJTi4vt9dAwTjEewwhBuEcH1PWtzCMMLjTz4B27U7RYvtYrTft/Dzl17BGy+9DN/zRfEQxU1UuoFAHB0AOd/mOC7WN9Zw5qGzGC2NxKKfrW/sgexym9EwnFoMMZg5VmKeFpgkKZKigB9EGA7GcFwfVd1IjhmdBnlfQlPBVrtuxoo28ipOQOWyyctI2LQpAGEzfBst7DbHsIlx3K0waCYyT0ezFoKbiFj7c2Nqro/PJ/zWO002yuWQwCntmGxr7FroSBUWHRebFiVnzCQXjC4hLXbv7GDz4/PY2NjA2qnjcNmqBwNJbWJm+phaIVInQmt5YlLiuSrDTbVbqnBwaU1k26Bj78/+CQp3URC9mYbac15UODYhV12UO2XfDkpQ7VtK0zRGzqDytsWS72PF92AnCdw0QzWZSmB75hqYGC3mNPiQAG4TjmErKKYlv+9gNBhiaTiUcPf5bCpfEMixYEtvq9oqadTiO76okB+9/wHOf/wB6iwVSDRZtzyXKADbbOBaBjzXkSsz62giQkWPZi7KRdWE69uS7UY1zWJLpcNz2EPL94BpYfPqVVy4uo2s5jybgaysZL9Xl9fw3Fe/isefeRL2IEDKWAXLVecATXxYry6ugMop9yWexfizP/uvf8t3rn64roCugK7AF7MCGty+mMdV75WugK7A76ACH16/Cp/KQlWiLVoYtbJkp6FDQzijSlM3uPLJJ3j75Vdx6/IVUdAsj3M8PvwokFkffzDahy/bcWHRYS8M8cgjj0g7GtsBZcaromEI8NZPX8MbL7+q7Nw7cKMhiRdEAnAEDGkT5FyQ0WJpZQmnzp7G8uqKtF4SuKiUSOZ2VcsMXlubKBsgqStMs0IAzguHAn8EhIKtmlTERBlTIcm9GiXuil2rosCOgALhjTNLprhKsv2wpqOkkWHZSHDCSBG2CUA3SQE3ApwCN4HLpoZJRY/P3cUtiDN8TedDZz9UW4Vtq+y6lq6Vjo9SjFIK1EUBszbQpDW2b9zBhQ/PY3V9HcfOnsRgeSTPmzcmYtPHxBlg7gwk442thTT+4H5bJgGJ3o1SLdlPKk6cXezn2np4u9cpJeHYhy59a+d+/RhZUFWYzqfY3t5BOp/ioRPHcZpfCiQZjMkc6WQPpVMjsYCpbaIW10tX6kqQYovtcIVfIvgSWp6lCZJ4LqocDU+Yp8fXEPdMMKZgD++9/Q5uXL0iSi7bManG0QG1ms/R5AVsFHDNFp5tw3eUi6VHAxI6WjLjzWRrpA3HZ02o+nqiFqNzoaRaxi8oJvM5Prp4HXtJgbisRYGschWuzvt/+YXn8MRzzyJcGSPPKhUjYULcNKneEXstHhdRtAt85zt/9Dt49+qn0BXQFdAV+OJVQIPbF++Y6j3SFdAV+B1V4OrWNqo8R5GmYOtczcEgtvnBgGeZYjxBE5JX/vlH2L15G6OQbZEhDFe1swm0RVTZAgVcvNpUL1xpTXv44YfFbIJQIuYWFRU3A2+//LrMyLm2ytZyQ1/MTTgXxxk33pfARTijzX5RFVgmvJ05g+W1VQlPFnWsVgDGRbjJmafWRM48rapGVrWijvA5qN7lRams8ctCaUcyT6auEtDc3dYbtYgToXRPWqL4cNtptGIbGZbaOY61CbxmDqMp6c716eQAACAASURBVNfftUmqPDLxbOQ+1yUaAUFFPz24CZg2yuxjH4LE5IJW9q4oe2Vdos5zipso5zmuX76Bj9/7CCfWN3Dq3CmsHFsVx84StkQCzKxI4C1zXDRFN5/WUF3jLJcPm0peValMOuaweY4C027benA9fGodBrfF+/O+fJzZuWjymEwmE1y7dhXbN2/gS48+gofXNmBlmThQVskUqdFgz2hRMN/P9USRDf0AKyvLGAwHMgsWz+YStE4SdpntJlESuQI408J8NsMrP3kF1y5vSjh84HsCesyUo0tlPo+RT2ew2gKe0cA1TIE3qmucnaN7JefrqLjRZdLxGlHcbI9tvpxxM+GGgUQZUD3mlxnXbu3hyu1tbE1nMl/IFlYbKnib6tpjX3oSX//Db2I0XkFOQx2j7VwnpQNZwM1xPWIovvr8l39H72D9NLoCugK6Al+sCmhw+2IdT703ugK6Ar/DCpzfvCyGCWwDLNk26CuXv4HtYXLrNjY//Ahvv/EzTLd3xZY9oFrhuLBDX4Ebs7C69kiLi1IuemWWykIQcEbtnKgp4lvYwQ/B7Z1X3hBwcywupm14USAAyFZJ/iRgUHGjWkFXQi64Oc/EBfWxk8cF4LgAFw2JNEQXyNYSUMtbIJP5NRN5ofLgaLZSEbwkT455YXdfJe+sU+AUwXVF5mYTBhi83Nm/u3aBcT3FWjmDU00F3Khw9RBGcBO4ke0qVd7XPrgRNBlO3Vv+qx5KNlQStWhuQXDj/Wkpz6gDul+msxyfvP8pPvngY5xe38BjD5/FsVPHYEYuSh67xsXMDLDnhogdH21jy+sw3oCQIvNdbIfla1Rs86Mip8CF+94D2L1OrV8Fbov35ZwaHUhV6UzEaYzLmxdx4eNP8OwTj+HxM2ex4nrA7haypsJeXSBlkBxbascjrK+sIHBc+QJhNpuLkyihzSFQs0WyA2E+/5XLl/Hz199APEsQeI5AH+9W1Ywv4Gwb/1EhnyVokinsmpjVSkwAZ9wIssrN0lDnH+ferFq1SIqBidOpwGpWk+2TBLiysnD11hau3NlCwi8CagN1Xsp5wfZitnqunTiGb3z7D3Hu4YdkHwiDJeFcHCdNcaskuH39xed/h+9i/VS6AroCugJfnApocPviHEu9J7oCugK/4wqcv3BJ5tho8EBlqbFquI2BeHsX77z8Gj559xfIklgW/cxp4/yauEeGgYQNK4XClfZF02UQNEOJFbhFYYgzZ86omTK2IZoGqqKEb5l469U38POXX5V2PbaVseWSwBZEQ5lxo927WO8TKjulpJ8H43OvbWxgfWNd2jH5d5kXg4miNZDWDbK6kd/Lkrb4ap6N8MjHeuIaeGDS0dvcL7ZOymySWExSclOujGyr4yyeZ5cYVxOsFlOY2Y6oaqr9sobELS8obgrcuhAxCQlXCqFqXVRqlfwk57UmqroVxZKW/lz4J1kONBZ2t2d4/dW3cPniJh45cRJPnj2HU2c2YI19maGqGgcxPOw5ASZugAYByqqRfDu259m2mjkMArbrNaK6cS5PFCceP4JFo/LU7ufSq279fRWnErboVsn8vUpU1k8+/giXLlzAmZMn8NS5szjmWvI6eVOh4kxbFGC4PIbveTIfl05nyCW7jyonobbej6EwjRbvvPUWPvrgQ3H4lHOSrbZsnexy29Q+qLD3KsmR7NyBWeQSX0Bw47lHQxKJtZAWWJ5/dLQELEfVgtlsVNk448ZoC74vCHu+P8TN7Qku3ryF7ThFyXD0mpEUpThY5kUurZGrG8fw9Re/jseeeEJMSwyb8NaipoJtMrLewDe/9Y37KbO+j66AroCuwJGrgAa3I3fI9Q7rCugK3G8FLl65Appy0BmQM0CBWWPr+k3JWLv00SewW9Vq54S+mGGEQypiEUwxb3DFkZILXdv1xciBIcpUxai6RWGAkydPCrgpeOE4WAXPMPDmq6/jZz9VrZJUM2RWjm2Ynmq5FJhgoHQ330SXx0XQIYhFg0gUvWg0FOAoWwtJ1SBmK6TroaiBJMn+P/bePMiy8zzve85+7tr7NiswWAkQAEGJEklJVCRblkkxFDeJm1X5R6k4rlQ5m/OHXZVYZVdSctllx7JsRVYlVilSJXaVK7IUkYoWkyIBkthmBgNggJkBZgaz93b3e89+Us/7na/7dmPATSSnAX6XbPT07XvPPec953Z9v/u87/NUcEgYUlDie8pQfgeaKiv+6fs4k8dWOubFZYKEFmbbswJxvhWhmXTQHm4hLIYo00ja+2hyIt6LBFfPE5jL00iOXYVgK3DT7ZKVkaTcL/Ap+KxcHTkrx5m8JC0wjjJsd0b4f37/CxJ3cGRhAe+6+x4cWVtCfbGB3KajpYPICtD3auj7dWTBvEBgEmdI2CKaF3IeCbpsXZU8Nkkd2zUm0Sog66DBTLeS7r+epmvH3xUMOucRsDW1kuj0Nk4/fwovvXAGj7zjQdx//BDm6g05UomMaDel/XS7s4kiTuHDFnAj6NOcJEtjUcUIWk98+Ut47cKroggLgNdqoq6pnDpHPFxyS7mA8jE2vWEmQ8S9PuLhAAFzAnn+qlw7uqRKALgDiQmgaYtAm7RMuvBDX+CQH0xIXIYfIiksXN3q4OL1WxjJvKLK2ON1TbdItu6meYEg9PHYDz2OR971GJwwgOWFYmhCp0pC+Y8acPtW/0SZx5kKmAr8gFXAgNsP2Ak3h2sqYCrwrVfglQsXZMFN5SG0LNx45WU8+cUv4eprlxA6XNj6Kli7WYdLpa3BuZ+aqEJUJAhdhBTb80RpImxpcKvXwh1wq6LMFLhxxu1rT0sIN8GNrWkyJ1ejS2V9B9zYJimzYgJ9lUm9StdWbYmAwNviyjIWFhdROAEmBTBiBp3jCvSoVkvVFsnH81meLOtVbpoSvHb/LS2dVeuiriLn6agI+Q5n6DgvNUE77WFu3IGf9hBPhtIqyYW/KI5sPbQspHGEIosFymTur1K1OG+XpzRKEScTZbIiaox2mlTxBgJueYkos3Hl+hb+9M+/jPb8EqwkxbGZWTz24D2YWWjAcgh6NiJ4GLo0Kakhri0io/KVEso515bJcfp+IHlmVJmEICvFT9dIQ9u0orZfXZvOnJPH0+WRWqO4PlpwChWPztKyTZbOj2dfegFXr17Bo489hBNHjgGTMYbdDu6667iA23gykj5RArK6VizEcYR6GKCz3cHJZ57BrRvXUWaZtOBKQh6VWMmnc+UDA+bE6SgDiXBgm2ueImU4+3YHiCZo+I6Y43AWjgBPOJS5uSomgHDLmTvCrairMuNGR0ofNnPZXFfCuC+tb2N7FCHJaJjCrL1dcOMsZEzzHN/FY48/jgcfeSfaCwviNhmlVH6B93/AmJN863+lzCNNBUwFfpAqYMDtB+lsm2M1FTAV+LYq8PLZl2RxnEYxrly4gGf+7M/Q3dyC67iSw0Zf/FqrhaDVlFk2mo/QYEHATZQ2OkB6oKWfAjbazVN1s6DBjdlhYndfKW5sVztNcPvq1wXcuK2Ail69Jvb9WnGbBjeGZCti280YY3YaW9Oo1C0tL6Mxvwz4IWIaZThq3k0cJSsFiftA8HKUb8ebKm7i8ijZYjoU2hFFBhKEncNHhLmsj7lJV1olR/2O5L7V6rUqzNmR1szRcIAyT2S+TIDA5Rwd2xRTaa9jy6Sa41OKEeGNdxBukySX2aiIio7j48qNHv7g83+GQyfug5UXaKPEo/ccw6GVObicFbMg4DaCh74dYNReQ86A7pxgQeUuE1WVEMacNO6TQNJUftybwtveWDeVWUdDEpkVVK6bmbhVKpdFKm4ye0hzFseSNsLO9jZOnjyJURLh8YcfxurMLP7iz/8Ex46s4R0PvUPOB3P0+EzJ1KtcPre3NvDs08+gR/DKM2Uk4roCvZyn1IqbGNrY1BDVjdBG9Y+zfAwaT3p9TLY34eUZauKoCTErYTwAzU4I3WqWUrVO8nyHNX4wwetdZctZDOsOQ2SWg5vdIW5s9jGIEuQMgSeIcy4vK+S9xA8xJlQLgwB333cfHuQxHz6C0mZbr4Uf/cCPfVvvU/NgUwFTAVOBH5QKGHD7QTnT5jhNBUwFvu0KXL14AdlogtNPP4cnv/hFeDSt8FzJPKs3W2jPz8EJQslno/2/59fgMKhYlA4FXVwFS1sjlS0ugKu2QILb2tqazBxpJYRQUnOdHXAL6BzJGSK2pdU549Z8A7hRfWEbHFUUrRDxQKm0JHmGcRKJZfvq0ROoz86jYPaW44ubI2+q4ZEgocBNKW4K3N6sXZIQpaMKUoKKWPtDVJ2GlWA27WFmtI1ytIFBdwuOa6PRaMDhrJ/nIkoS9LsdBgjIXBlbPwlvzJFjoPRoOJYWO3FkrFQjggP3laDFlsisBFLLReGG2Owl+L1/9wdorBzC4tIS6nmK4+0GHjx2CI3QETfQyHIxKRwMSh+9mVXklidHL0HfhDcqkTnnxxhI7SP0lFmJdpPU7prTbZL7YVlfYHq/Bbh4fiRtvIpGlzRv1ptgqoLMA8/GcDDGU18/iUYY4v0/8m5cevUcbKvA0cNrAmDM43OliVI5bV6/fh3PPv0U4tG4cpYkLDIaQEEuj5nzbWI0UoGbdu8knNMldZLFCDjTliSYbKwj7nXgE14dtkwq1U3AjR86cNvcpqvAje2O/CIsEtycRoBSDEwaGCbAjc0eNrtDpAS3XKmozN3jZwwZZTjXwXA0wiiOcPjYcbznR96LY3fdLQYlP/Rj7/2236vmCaYCpgKmAj8IFTDg9oNwls0xmgqYCnxHFbh45jS+9hdfltZFzp4J61B5CGuotZoCUiFhijNtLl0lazLLRhISm3xXzQbxu4BbNd/G7wS31dVV2aYGpCxLULNdnH7qGTz31acEZrgI57xcSHBrtpQxhCh5qlVSwrYra36BDH2ktIinf4VtSUD08tG70FpcRs6gbD6hao+kY6YoOFWrJNUY6YjUxiDSKkkqq8KlAdQbdQnCJuhENPKoHkuobXs5ZifbaPTXkY82MCQMBA7qjaZqFXU9gbNul8pliZCGLjI7xe2V4hTZ7/fF2ILbFcWN7Xqyy6RchqAzAqGEFQTIEGJrmOHf/cEXEPktrBw5ilqR4Eg9wGPHD2OuESB3gchyEKXAIPfQmV1BTiXU8kTh0aYoVPuUOQrQbrZFNdPHtj8WYQfKqG5Nq246p05RnwI27vxeM87q1LG2PFDqfw5uXtvASy++iHtO3IXlpTl2ScJ3mdEGyV2jiyTnxF579VU88/RTUgux7y85m6iMTfh6VMISKnx6xq0yxRFHz9JWMQ4EKIuwB/h5hqzfw3h7E2k0AnXYwCPAqfk5AhtrL4YldNt0HckfDEI188Z5t9pcCznfG0EDheVjozfE9Y2OZAdynpJQLqoscgG5STSW6yGiWyuA2XmGdb8bJ+65D+//mb/yHb1fzZNMBUwFTAXe7hUw4PZ2P8Pm+EwFTAW+4wr8y1/5FVy6cEEWuTIvJEYhTdSaDTF/kHw2j61igbJId3yZSSqmXBm5MpZWPy7opVVSgVK9HmJteUVUEjG7V7KXZMOdeeY5vHDytNLDuEgO6eBHc5JQfadDpdjUWzJ/Rx2mEnLUsXIGiuHczDwrbTTbbSwfP47S489qBo5fAds9p26comJYtiK3asarCsCmWkPjCLZXchYspblHksGi2kaFpywRNjzMWBEawxsIujcR9zeQRmNZ5FOBrNfZxGgjimIMh11RlES14fFYqi2y1+sI2FFx4/EJ++QqJNqvB0iTFCgdTBJOjnFuMMTmMMZ/+NLXsD620JxfwtraIoLJEA8vzeGB1QXALRGzPS8pcas7QbpyGGjMIS4D1V0qZislkrzAJIok3DsIamg2mwJGnKljvVTwebkn304UuEpNm2pUVbNosvOlXDvMLduvYu6WXj2TLY4vv/gSbt1ax6OPPYp2sw5kCeq+jSDPxVny5RdexCuvvCyPl9nLMJR/630TeOM1VV2Dqg3V3bkG1W4pR1Kqbrz6lBFLDqfM0bl5E1Gvh7plISiBkDmDViEtmOJyWn0Y4bhs9/UQ+owc8GDVPLh1mufUkFuOfEBwc6uL7iDGKIHk6WVs9yxTiUagSquiF5jpxgD4DLWwjocfeRS//Hf+znf8njVPNBUwFTAVeDtXwIDb2/nsmmMzFTAV+EtV4L//1GdkFolKGq3+g7CBWqMhc2M+XfskjNiVxT0XzrSVZysgF82qtYz2/1Mh1lzAVwtqtggeWlkVcGO7nKz/ixJOkeP5p5/Di6ee3wG3sKaBLZDX3Q9uVRKcHCsBi8vwDCUS2FhePYzVtTVMALFo15lpsvD3/J36KKGNagwdKoWW1PbYQkl7QIZS1xoCbQS2OM2kZZQKHefImMVVb4aYsScIu1fhbl1DNu4gGg044odavY5Wa46xeIiiBONRH2WRSBtfvVaXvDCqT1TcCG60tCfIUKlJokRy8przbRScfWN2G+emCB62h81Bgt9/4mu42SsQtudx5MgKZpDhRODhHatLgJNjjBxRbmF7mKBYPQa7tYxxQdVNJsdUiDUz7uII8WQidWSkA1s8dRyAzqKbDidnhtr0TStz05AmCQhVi+N+x8k9T7ZLdLa6eOWVV9But3HXsSNwUKDh2xitb+Ds6ZO49NpFgScCG/eHYMbbbvadai9Vhi7KVZKP0e2O+vUkGqBQQKmsUjI2jqLuunj93Dkk3S7manUBeVFE2TJJUOZsI1VQz0ItdFELXNQ5T1f34dD5lKqz7aJwXEySHOudAbZHCdKSs54uyjRFljEiQs29EeBYMxqWsAWWEP9r/9e//Uu9b82TTQVMBUwF3q4VMOD2dj2z5rhMBUwF/tIV+Lu/8Dm1IOU8T6OGWr0tFv80VaD65jDXiiYOXrCzSJYFdLVolta+CtSq1XXVIqcUtx1wE9Si+6ECtzPPnBTFTRwVaU6iFTef83QqG25acSM8yPJbiT/IGVBdluKyuHz4sJiopGQxMUZRM0sCI/uMNSQEWS/kZQZr9wE8Tjpm0oGRihkVNz7fFxXOEZfAet1HG2P426/D3roKKx1jMuyhyBOB3NnZBQEtzpNF4zGSOJK2OUJIvRGKOsVXJLyNRsMd18fxaATftrF6dE2gIctpbpEjkTZFF9vjDH/49WdxYytB4XhYWpjDsXYT9zZquGexDccrMcozTPIS/QTIlo/Bm1nGqFDgzWMW5YdTd3kuLo7MWvPCQMBNwswJdmKYopQzDW/7wU1Jp1X+nHalrHj5zRU3dalK1hts3Lh2Db1eH4sLs7JvyXCAl557Gv2NTdR8T+CGahW/65uOU+B3ATW2R1ZAJ3Nueqax+i7HUMm0paUUN15Fx1dWkA77eOnkacTdAZq89lzAs1yZhpS2SbZvujb8moOa50peXFD34NVCuLWGOExS7YXrScvkRneEccbMtgB5kkutqaIWOSEuk8w8XnacsaRJzD/7vw24/aX/eJkNmAqYCrwtK2DA7W15Ws1BmQqYCnw3KvA/ffo/g9+qw2uGCJvKOVLUNY9BxL7YpNPu33V8UWykbY7yiszD7c60ifJWqWFaoGk0antbJeUBJZw8x/PPKMXNtl3YHlslteIWCky8EdykWVLNqTFwmm2HYYjZpVV4DOH2a8qVkfNsU+BGxWz6JobzAmy8X7VKagVJFv6WI+BGxY3qFOfkGIsQhp5ALMWfWtZD0LkKv3MDVhYhjSeIJgNM4jHm5ucxMzOvTEgmESbjESaRcnOcmWmJssN/E+w458aQcToSjvoDpKMB7nrgXpnxo0HhKMkQ0eSidNGLLfzps6dwrRMjSksEnovjM23cP9PGg2sLqNVsjIsU4zRHNy2RLx2HP7+GUa5m7uiimMac1VMqaZbEGMeRKH50B23UGwJDkodWFip8vDIe4dzX9O12pi5SutsYvuy/RqlEOWwzzHLcunVLzkGWTBD1uzh/5hTySQTfUbNmen8IPoRqdfkotU1aT3m+p3LotKmKVt7UPKTaMeVKytbJHIeWl3F8dQUXz76MM8+dBJIEddsRQGdMAMFNVGPCHGcvfVuBW8hZt1Bdb8wvZD6bH2CclgJvXapuBc1gaO7D80aFuUCZq7lCwj1bVqnC/aPf/b3vxtvXbMNUwFTAVOBtVwEDbm+7U2oOyFTAVOC7VYFf/c//FmrtloRru7VAzDAE2OgYyWwr2qVz9ofgpsWpapW+Yx8/NeMmAgfhjhlrjRpWl5ZVflkV9syFrFMUOzNukrPm0QSCbZpU+moCblSvqMYRxMR10VLNkmzvoyEJv6i01WcXME4z2H4g7n/cHsFNL+JvB25sjRPL+co8XoObzHkJ2Lhg1hqDlLkPbGEMfSqQbNlL4Udd1LpXEfRvoUxjoEgx6HexsbmO+YU5HL/rbmX5HycYD0YYT2LJJJuZmcHsbFva//j74XAoI2KMCJgMhti6cQP3PfKgKJ9c9w/jFJGoNQ76iYUvPX8WNwYJJnGBMs2wSKv5VgPvvvsIZtsMh07QjyL0MqBYuRvB4mH0cxrI+PBcG2mi5uoYaG2VhSiBVP64P1p103Nk00qkmnGrTn5l06+Vwx1jk6qW31xxK0AFj8C+ubmBfr8Lxy5Rs4GzJ59Fb2sTddY5L1XMAFXByvlRv5a07FJxo3voVA7ddHvnbvYcFWFJ6lPghhKHV1dx713HUcYRnnryCZw/8yJqBRAyU9C2EZBy5TMAC65PExOluIUM5WauG7MM2UochrB8H6XrozOOsNkboz/JUNqhmNDwf6JgSutrDuSJtMEWWYZf/Z3/87v1FjbbMRUwFTAVeFtVwIDb2+p0moMxFTAV+G5W4J/81/+dOEfSip+W/CWDhmn04DHUWKlXrqOUGMKTVty4qNVqhzJwVIYkKoRbPY4zbssLi2IwkdNV0GZuWAk7y3Dm2ZM489wpyYCjhT5dArkQ5owZf6YKZLsEJaXyuZQ/aH7Bhjcuqj0P86srsMI6HD+UoOpWsyn7SpVMz2rdrlWS4Ma5I5fKSgUiPL7JZCLumbTOZ0tbVhQy09euNxBW9ciyGLW0J62S9cGGQBtdEHvdLi5eek2yv973Y+/FcDhAnhWIRpHEEGx3OqKy3XffvQIQ3D/OwRHgqPBlSYLXL76KY/cdR2OmBdsNpFWSmBOPE/QmJb56/jVsjoBxTNAbISxLHG3U8M4jKzi+uiCQQRUt9evIl4/Baq+gk7FBkCYfyilR8sbyHA7nEy1LwGg8Hlc5c66y9pe5O6qOiQInl7N5uwqcBqQdxbVyI9XzZtoohFCo5wd3zkdKow5l4b+1tYXBoIdG3Uc8GuDyy2cx6nTEql9P1WkA0+Y306+5X2HT7ZL6fn6n0aP6mVEQvAaBo4dWcWRtDe1aA5vrN/HEF7+IjdcuouZ6aLJltMwlJsBmBp3EAyjFTbVwMpg7VEH0nHfjhxxhiElhSTD3re0BJqUnSio/dIgSKm+8auXKlSw6gtz//Fv/+3fzbWy2ZSpgKmAq8LapgAG3t82pNAdiKmAq8N2uwD//e/8jQhqTBKo1koqbmDN4BCWnCllm6xrbyBxlCy++9d8+uDE/TFwl94CbasVkS5oCtzrtA8UohcYidOPTs0vS8kbsISgEPuZXVlDYHtxaTaaXWs0ZcXb8VsCNWyJIck2vjUkIGpxxowKWFbkstcOwhplmS1roCFlFESOIuwi2Xkd9vAUUiZhU9rsDPH/meWRFig9/5INI00iCtOMogmW5GAyHuHLlddx7772iuknMQJSI4kVA4rYvv/4qHvnhRzGzOC+mJFzzU/Ur4hK9SYEnXjyH9SEtNnx0Oz1Muj0s+i7uXZjBA0dWsDjXghs4sOotDIJZlO0VDC0PUVEgyZnhlkqwdzQZIxqNwTwC3bapa8wWRKqMEj5ewTjBVJwcq7ZEftfKmr5fQ9q06qUhaxq2fItZdhlGo5GcS4KuYxcYdLZw5dwrGHWZs6bMRPYYpFQfBkxvS8/h6f3U4DgNblRQJb+PqpdVSKTAytIijh4+jHajIYC4cfMmvvYnf4LN6zcxUw+RRWO0OMsmNVAfSviOh5rvSJ6btPLWQoR1X947Xi1AYfsYZwW2hhNsjjOJCCgtB0nGBEOlWBLcyiwVePuHv/Gvv9tvZbM9UwFTAVOBt0UFDLi9LU6jOQhTAVOB70UFfuN/+VWZu2JrJEHJlhZFzkXpdkM1y0bHPeZdKVVNZad9u4rb7cBN1BeqGEEg4BaEdYHG/eCWW8r1kTeCm+sHmFtaEUv2sNkSWKs1Z0TB+2bgRkVFrPklMq3YAbderyevT/gTbGObZKMp5hUETrox2lYGf7INb/MSWlFPfk7jEtsbPTzz7CkMhl18+nMfB63k8zRGEsfSdknB6uzZs1hcnMeJEyekpspdUjkNpmmM6zeu4Cd+5gPw6yGGwxiW42O708WoM0Z3mOHFq7ewkXqwghkMBiNs3lqHl8RYqdl4xyrnthYwNzeDcHYO67GDWzHQyS3YdRWa7nhqho9QlE5iAXG2gBIcpwO19XnVLaQa1PT9GvK0isbn6jgBHcOg67rfYTIZxQKpjFxotVsUpTDod5BOhrj1+iV0b92EKw6YSimbhrK9Cp9qk9wPd9POkqIesiG2qFxDafnvuTh0aA2HVlcR0CmS7pEArp+/gCe/+B8x2tpCk2HbjHHge6IyPaHazCBv33fgMt4h9AQ6a3VetzTxqUnLZD/OcbM/RsRWWzAgXkLu5AMICSPPCPop/uGv/8b34u1stmkqYCpgKvCWr4ABt7f8KTQHYCpgKvC9qsD/8U//mbg6iqGHq9oiucgkuOmFOkFmB9xKG6VdoNSBy1U49nfaKimKGvPhKsWN4CSukgEDuCsre7a8TYGbtGZ6HtpzC+Ls15qdR0ETkXoLDp3+vkmrpHaV5LKeEEGAInhw5qzZmkGtVpc2Uc720S4/cFwkE2Xk4boFvNEm3M1LhomAeQAAIABJREFUmEm6sKwc0SjH9StbOP38i+j2tvGpz3wU9aaLLGFeWowozgUYXnzxBQHFH/+J9ytwm+hWSZX79fypp/Hoe96FYyfuRq8/xLUbG7j42iWEdgjLaaIHD5dGJVCbl1m8zc1NDLc2MFPGuHumiRMrizi0uoz20gq6mY3XezEmXg2t1WWZz0uLBGlWKJWNSt84EdMPghsVKW2pPz03Jue12M1n09CmQU+f95j295VxyHQr5bTxi0A/rT+rRsgojjGJRuh1N1EkEbZvXMXG9evwxQSnVMHuNMAh3U2BnH5N7Xapf54GPX3t0puGs3KS68Z4AAc4duwY1tZWxISHM5dihpIkuPDSC3juK08gHQ7gEtx4Xbq+ZNRRcfZcC67nwAs8+CHjCgI0G6EyLAnZalzHKC+xOY4xoJqaW4jZKWmr91TOFt00FqfJf/Av/tX36i1ttmsqYCpgKvCWroABt7f06TM7bypgKvC9rMC/+bVfE0grZXFswafqJllsXDCrGTD+mwtXugFSdSvpUlKZkNA+XS+qdxQaaUEkSNWwsrQiigYz07hupzGDXZZ46fQZPP/s88jLDJbnIJTgbbafNWVuSDla0sqeA09ELMID/1uI4ifZaO1Z2F6AxZU1wPFge6Gy8+dr2LbMmOmWTqUacbrMglu14rFVcjjoIWarIm0cy1Kez/ZIP6BrYCgwU2Y5sjiW/dfg5m9dRjvuoCwjTAYxXr+8iWdePI/ueIhPfuJDWJkJkE0mSDK6CVJ0sXD+wjlcu3Udn/ncp7AwN4POzQ1cv3INEdsX4xivXTgnLZoPP/oohpMJ4jSH5/oIbB8FfHTiAi9sDBB5bfiNWQxGE2zevI5yMsBSLcCR2VmstNtot1vImzOIXR8jy4XfnhUXTiITlT1CJPs7k4huh5y1iwTc2BqolCFVa7ZMijEIm/wYaM5MO5rVVA6iuk1SG5rsxr1VaqzkrasWS6peNEPhvBwVXZVVV4r6NBr0kIz62LhxDZ3Ndbh0Hq3y2XauKQE3dU0KPPIcimpqCdjp+UoBNr0jdHWk2iUaY9V+CeDo0TUcWltDrcZ4BjpoFggsD2Wa4JUzZ/DUl74ExBPUaUriuagHAQqGdwNyPfCLgetU25qtRtUuqSIsmO02LEqMaEyT5NI+OYqp33LujXUkQOb4lf/1n34v39Zm26YCpgKmAm/ZChhwe8ueOrPjpgKmAt/rCvz2r/9LZatOQKoWplrloAGJgBv/V2W1KaizBPQUu8l/ZUEt39njxufBQtCo49DyigRYS44Vl7+ZWgCfff4lPH/ylMxesTUyCELU6jUBNypdjCPw/KCyfFfWDmJ0YeegvSVfJ2i00GzPYvnQUSSFhSjOMLewiDghZNEIhXb+6nncNwE3q4CkdYkBhYNup7OTXSbH5lBNqSmTFC+Q3Dja6NucebNKATd/tIFw+wpaky3k+QiTfoSLV7bx1MuX0I0n+NiH/yrunq+jGI8Q5zpPrsDlK5fx5LNfxyc//XHce/wInvvKV5FNUokyoBnJlauXcfnS63j0XY+jPT8nqiNBN0sIHq6oOed6ETZTD2XQRla6mEyGGA87KOIYK80Wlmt1+I6DcGEehR9gkOeYWVyRfDEeX8LaEEIcC2lM58t4B9xYM6pQCnJLATT5mdBWGZboOTKtYIlxjOvuzMDtv151O6M2KYErSWnVsGIh815pNMGk38XN61cw2t6GRWWTbqNVDAE/NODlpZQ8df3JdecUAniiyFUZf3rfNbwxU0+9GDPduI0Cx44cwuraKuq087eggFLiLmzEwwG++IU/xq2Ll+BlKUIb0iIZMOit5PiliikIA1/Ar9Gqo9aoIagFMvtGU5/YgoS3R5xjzC10BhHi3FExAaWkGeLv/ZN//L1+a5vtmwqYCpgKvCUrYMDtLXnazE6bCpgKfD8q8Dv/6n9TQdca3Cor/el5IlExKvWN95ei0FVQV1n/78waVZDHn2v1EGvLS3BIUGK/r3Kt2Hr3wqkzOHPyNLJSqTgM/KbRQ1hviNU75+34nWqf0lA4d5Yjt5XixsW74wdYO3Ic8yuriNIcG1sdHDlyTNQ5tj7KvlbAx/wy3rgNSQQrcviui15PgRvBhHVge6YXhGg2Z1BYtihghCdXFCuqUgW84eYOuCXxGMPeCK++vonnL13HIEnwcz/zk3hwpSmqzYTtckkq4NDt9/AHn/9DfOCnfxw//NgjuPzKebTrbdn3MeMDojFePnsODzzwANaOHEKScX4uRZ5SZ3QRwcarwwQ3JhYihIDfkJkrGym2t7ZQcywcXljAocUlFK6DSZJhvdPD7OKqxCyIy2JOWJsIiBTMmpMZOzV3RrhiULjUrQI3QhnPgAa36bkyqdnUHNrtrlfdPqnBTUbs4EienKSblzmyyQiDziZuXn1dzElCx4XHfL9qP6a/71yXbG+sXEG1GYmGSb0fvF/iIeRaVTDK1zt8eA1ra6to1HisllyDPNe8yuyixPPPPIMLzz+P8foG5oIAAaGRbZastbhMctaN8QAe6k2G1tdRJ8DRZbIWAB5dVAtktoXCcrG+NcBgmCAvXeSyDyX+9j8yitv34++beQ1TAVOBt14FDLi99c6Z2WNTAVOB71MFfvs3f3OnNVKW1NJ2phwFuaiVRbH8v/o3F7d0+KvUEL1onp4zUs+xRIlYW1pSrZKiuFVZYHmBU88+hxdPvyBukJyxk6BjCeGui1GJZMdVDpGWzE75yK0CYlLChTiVjyDEXffcL+Yklhfi5vo62u02Gq0mRSIFalUegLT/iRF/KftT5JnMLg36PYFKtgVaVHlctsExADxASvd25s4REqv4b8epFLfOVbQmHYyHffS2+zh76QZeub6FqCjxoZ96H955aBZIJhgxzDtXms92t4Pf+d3fwdHjR/Fj7/1hHFlYRplliAhQBV0mx3jtwkUsLizinnvvQ1ZkMvsWRzliRgtYDl4f57gVU9WpIbeZfeeh1WKmmI9eZ1ts9Y8sr6DRbGIcJbi5vonFpVXUGy1Gjwv0jqIRbNeS+a08yQTcOOcmM2A6VL0Cc7H2r/5NwCUQa5C/3ffpy3Z/xhqfr3Ra5vqRXwjxOdJojO7GDWxeu4JI5svoaqmASx5TKWr8ThWQqpfAXNWSy2tTQZsKVue1qa5X1ULJzyQU/PGE5lg7tCoGJc16Q7ZHyCr5HYXM/p1/+WUMb65j4+JlZARffpDA60cZrVbh4FThGMzO9t4A9WYDzXZT2oPDZqA+XGDWnOtjuz9CFBXIqbYJtxX45P/wD75P73DzMqYCpgKmAm+tChhwe2udL7O3pgKmAt/HCvz2b/6GQIu0OHJJLRbwlSmEBreplkhZrEumWjVXVP2O7nvqd+p+foX1OtaWl5XiVlnPVzSF555+BmfPvITMslG4NgLflwBugTdGEngEN76OGs6iaQonhQr2u1UqnF+r4aHHHgeR0Ks10Ol2pe2PbXCyIM9LAS+dHS2Le7ILWy6zTIBsOBjIvrL9TRQaadH0ZTeTTDlLMtOLgMHXdp0S7ngT9e1raE62pcVvc7ODM69ewflbPaSw8cEP/CgeOzyPMh1iEEUYJxlsl06RI/z73//3aDQb+Jmf+kmszc4hTVJkKDDOEjkPl159DfEkxSOPPipun/z9eDTBYBJjAgtbhY+t1MOoCBCXLsKaj5mZJhYW57Hd2Uav28HhQ6tyLJMowfUbN7G8sIxWoy11ZD7eKIuQ5hnazYa0QRLc+KWdIXUemoC85PcxA05luenH6Gtl91JV7Yq3AzedwVZkOeySai1nzyi4KXv8ZNhDb/0mOtevIpmM1DUk4KaUPt0iqWMKZHuSCah+J22wbOeUE03Ir65hzkbKvJyai1OqX4ZDa6s4fPgwmsz9o3pMxY1B6FaJ3LJw9oUzKCYRxuubWD/3Kvw0Q5PH75Qq21CuAxtB4MsXoZlh8/zAoEYFrh2IsQqvIwbDT6IUpeWiLLg/vB5L/NTf/Lvfx3e5eSlTAVMBU4G3TgUMuL11zpXZU1MBU4HvcwV+91//FjW0ymBELdQFwCqljXM/02oaf5cKSylVTRSNas5J/6zvazaaWKHiVhbI01Qc+XjjAv7k08/h1MlTaoataj2rMU+OACeKlyfzQlV3m4I4giRNR1AiKYDlQ4dx9J57YPk1ZDmNIxxsbm2gPTMri3JCHCUS3UInBhvSqMd9VlCQJrG0rhHc2MzJ74xGYAZbWQEEbfOJJQIcRQJvsoV69xrqg00Mu1vSpnjxVhfn13sYZ8CPPvIAfuLhu5CNthDlKbr9MSwrkDDmv3jyCdy8eRO/8LGP4K61VYyHQ4lDGCWRtKtu39rG6dPP473vfb+oZsxb297aRm88AsIQI68pM24T1FG4NZmzmmm3JBuu0+kgzWJx6GS7HoGPM3wzrRnMt+eUIQijHBjEXdI10YXnOFUIeCoB5FpRU8qWOl9iiy+mIrY8VsObynzTYec6Mnv3AmZ9NbTJNUWuogcMay8qbgm7zBH1tnDz/Dn0b16HS4D1fGnFnb7pmTdR27hfAvRKVhUVrzLLmX6OMH71O4V0cvVhaWkJx44cwcLiglyTNN2hsgnXRnc8xoUL5zHsdFGzHPSu30Dnxi1YSYJaMxAQ5H4zlFuFmnM+k+6jbJWks6SH9kITzXYLy6tLMus2GEW0lpT2UH7mwOe8+5f+m+/zO928nKmAqYCpwFujAgbc3hrnyeylqYCpwB2owL/5zd/aCdlWQ2jM0FLmIpIbXLVJygK5WkzTIZAP5fyQDmqWZkqqWVzwV6obQ4xXl5bgObZYoMuUGC0WS+DkM8/hhVOnpaWRi3+CmqhtnB1iHEDl3seZoook6UkCq3RAe42JbePQ/fdj7cQJZHBFXWPr2iQeo98fYHV1TbZL4wkumGWOjYobkZMW8dXCnwt2LsQJIdJTV7kqqqBxzjSplj0eO2GnLFIEk23Ue9dRH2wgHnXQ2d7G5Vs9nFvvYZjZePT+u/Hj77wLWX8dSTbBaJLBsnxEaYGvfP0pvHbpIj7y1/86Hrr3bqSTERxCVhpLS2Q0jvHsc6ewsLiC9mwLRZpiMhwjThO49QaymUX0rBpirwWnPqvcPssCjXoD/X5PFEbOXTGkjuDa7XYx22xjptUWV0hCMo8ryhLUggA1P5DaEMYkFqGa95NzTcWKRiEWDTlU6yrbEdM0q1woFczpFsv9l+90QLZiJlqsuBKErSHKyVIM12/g5itnEa+vw88SeKU6D3vAjeBefaCg9k21Ruo2XvWhwZSjZPVkghu/VFul+qqFIWZmZ+U6k+vatlTAelFikqfoD4eYjMdwqcLFMTqMXej34IQ+LLuUdmKBNpmzY20c2RYh2mVMQDPE7Pws5hfmVQumXOOefAgh46S2jXd97m/fgXe7eUlTAVMBU4GDXwEDbgf/HJk9NBUwFbhDFfi9f/HrCtyq1kcC1u5MkYI36aKszBuknTCnM6SCmZ05omreSGdvcS6qVQuwOD8nJiCcL2KLGdFpPIoE2i5eeBVWoeaRXDpLej58hnH7bDXTbZvKyp2w6BY2ysLGGA4mrTru/fH3oXXkCOK8RJnRNILZaxb60v5oY3Z2TsUIsFNTnBFpLyKZAEqgke3mchwEN7ZFZnkh8CIqm6NiEhTklUilHS9FEHXQGtxEfbCObNzDoNPF9Y0+zq4P0C8c3HVkDe9/+Bi8uIs0HiOKCa0uJmmJr508hdMvvYS/+oGfwPvf9RjKeIw8TzCIJxiPmKsW4sWXzmF9exvtmbbKGCMo2zaCegP2/Ao6dg19O0Q4T2fEGkoai+QFGCCeZanEAahjycQQpd1ootVsCrhJPp9tiRkKoa3N+UDL2lHSNMRplZJAJzlmlcOkGJzQNCVNd5RYbUDyZuCmZtVYd0KPCgCnQyfVNi9PMbx2BdfPvAC7s41amsFmaHU1Dqm3KSqb3D39u2x3/nIqEH56PwjpopfSyKT6QIGB6DTEUVcBa0twk8tCXB95U5DF59kYjofoDvtIOD9HYOMHDS63qhQ0frjAtlaCm0f1rV3H3MIMWjMzqLEdMwhhWbq9WEmPj33mv7pD73jzsqYCpgKmAge7AgbcDvb5MXtnKmAqcAcr8Pt//1eqSCxpmBQHRd6hzB0qI/XK4EMrFjRYdwhDsogmGCnreP175YHBBX6EkG2PQknK0W+SxNKGOOyPkCWpmnkSBUy1adIpUPaBc0cyn6Zgiw6TXu7Cym30XRfp2ire+fMfQjo/g7Sw5H5GDjieLS1rN27cQLPZRq1Rr1olOWbHNC7urw2GcEvIQKXC6Bm3KKb7n4WAmWaci9K5ZkWBJOf+pAjTHpqDm2iNtpEMtxH3+ri5McBLGyN0Sw+tmTre9/BxrIRANhkgi2IBwkFc4PT5C3jq5Ek8fP/9+OBP/jjcNEIcDSS3bTJhjlwTNzc28eKFVwVm2/UaGq4Ln06LYQi05tHzmlhPLITLq5ibX0LNdTDoDdHZ7iBJYyzMzSEWWAQGo76EiDcbDaknjTgIbmlewnc9zM3NSesegU3PsBHK+LOGuGlwExUzy6StUqlVanZM12/6UtaKmwKhKgCbBqM6R6/MERYZBpcu4eapUwiHI9TTVJ13eczuTV2du3ls8tqV36g2yNHf9zxP2iXLSnHjE9R1KoaW8qFEZb7Da8fhHBr9S3ht2ChsILMKTKwc4zzFIIrlQlWB3EpB5PwcpWAqkvV6TVTfoOaKUUl7fhYz8wuot9pwvRCMJhDNtyzw6Gf+yzv4rjcvbSpgKmAqcHArYMDt4J4bs2emAqYCd7gCf/LLf1PASxbZ4tBAq49d+39ZPlN+kPZJ+YXksamuSWX6IIpKZeOo3Rv5neBRFJm0Sar8Lyo7mVro0+CEi/mcrXZcA6v2S2mBKzNlFS+vQNBQ6ohfsF3OR9f3kd59BI988mPo+h5K2xNVhW2YnGJrNtk2OBS4WFxeUtCQK9VOlJ8qg07W3JWLom75I7hJlhsVmWqBL0HTZYFYoLZAmPTRHm2gOdpCPuog6Q+xsTnE2Y0R1nNbIgve+/AJ3L/SQjkaoEgmmMQJBlGKl1+/hq+dPIl6EOKTH/xZNN0SadzHZBIhywiLPnqTBC+cO49RlGBhpo2m58Gv5gitWgtFewk3ae44t4DZRZWTt73ZQa/LVskUK0vLSCeJmLgMxyOEjVAUN4JYwlkumTFjq5+LhYUFmSkkjO1X3jS4kVGknZXzf9XcGx8/ndGmM9fe7HIWGMtz0CFURC0afBQ56lmK/qsXcO2559AYT9AgHDusoXjwV5tT7pLq8tPZggrEp++jGsdrWd/YWiutvPoDiErG4/nlsVUXsajBdlnAsz2JSOAAHo1Q0rJA6lpIXGBcpGIQw30X51W5pmhwI42YMldI05lajTEWgF8LMLs4j4XlJTTas6CRjm15ygSlzPAuA253+C+feXlTAVOBg1oBA24H9cyY/TIVMBW44xX44i/90s4+CDiJiYJa/Orv+3eS80BiwV61rSmj/TfeuPitNiTbUo9TYdjqizykYErm5mRITs1V7W5RPV5m6viabogbloPDf+UnMftD70bmN0TMS7nIr9o1uV0GenO+i6DRaDTkNQgXtL2nSsIFtIZOKk5UxLiYFzBwlBkHb4QDLubpBhjnMewygZ8M0Jz0UI/6cCZbGG710e+luLQ1xNUoBVoNrCw08SP3HUc46iInuI3GSNMcl2/dwldOnsatrS4++FM/jXfctYYy6WIy6iCesJUxwDgBLly9hUs3NmWubHlmDm3HQmgVKBwf3tIaRo0Gel6I2vwyolGC/tamHFu9UZP5rWg42VHNaPrCmATehsOhtFBKC6QfYHZuTlQ31olKG7ehzzsfo9si+Z3bEROXSgmVc1p9CVzLDKL8R513gahd5ZS/86jYEc4JO0WBRhbjxsnn0D13DrUkRUBNKlcfEPCmPyCQc0YXSX31sLWxuk7lnPFl912zIvLujEjq7e01PZEZTlF3MwFgyZjjxwWWhbgsEdMIxwbiPJOvncw/gnQFsYRDzmeqGAsa/eRYWl3Eytoy5hcWpF3S4QcMFj9c4LVk4Yc/97fu+Hvf7ICpgKmAqcBBrIABt4N4Vsw+mQqYChyICnzlb/yNvftxG3Db34Kmf54GvNu2qVWzTd8IBGkcohf/otxVC3SBuqk9E2WMbYuuj3XPx10/+9cQPvJO5E4oSmFml8gkh0y1wlFF4m1ra0v+TXBRc24FsiSWvDZtcc95OBUboOCO2VtagRNIyUoVqJynKJHCSwaoT/poTPqwejeQDkaIJiVeXe/j4nACZ2kRrXqAx44uYdnOEI96iCcjlGmO69vbeOrFV/DK5eu45/hx/OQPP4qllocsourGlkpgktl4/dY2Xrl0DUkGzLebaLkOaoSdMIQzu4D68RPYKGx0Y6qADgbbXUFpOlEyU4z5bNIamueo1+sCrzyW0Wi0A3SswczcLGZnZ3dqoWukrPOVaQm/E+ok081xZDv6ps8ts/9kfFDAJFOmJrTs13BXcKatEEhidl9hFXDzFPVoghsnT2Jw+SLqcQpfuErZ+StwU1AmJjWVwiaPsBmmrq4QAr08Vtx09n6IQLgT9BevlTc6X6rjoFKXSUyEiKulaMrinhqVBRIUiLIMcZHInKOodZVZj8Cs71egz5iJHI1WDasrS1hZXZL6ssXVCVSYPKGNx/ejv2xcJQ/EH0CzE6YCpgIHrgIG3A7cKTE7ZCpgKnBQKvDlz31uz65I1PQ+xe0N4DalbOwu3G9jBz+tyGhHwCq4W78olbadFsYqB07msKZuXHiLOsaFrxugU6vjgY99BDhxAqnly4I+JzfIml3BgoY3LrK3t7cxMzMjACcwksSS10ZDErG/F/dEBW2SYeb6Mo8nkCfGJ5yzAzIJeE7gJAME4yFqVN0Gt4DRGDTNZAD32c4Q/qGjCEIXx2Y83NMOJRYgj8aw0hxb/SGev3QFZ167gizJ8Z+851146NgqAisTR8xJkiLNbWwNY7z06uvY7o8R+gFavoeGY6NZryML61i8/yFMak2sDyYYDSfo97qohTW0ZtrKeCPXhiyFgBu/CF/Ma5MaSKugLbb1uja63ZGP08Clrf/1fTutijuK2K5yKrON1cwbW2fzLBXVjW2OxCcCNpGIZ5f3eGkMr9/HtVMnkd26iTDN4PNxzCyo2ln1tUfFTbfjVl45O+21KtS7ojPCd3Xt8HJgALvmNdlWZTSz96JnKDvhjedcvQ6jIOiRktCUpiwQ5RmiIpWQbjUPqK5Rz/Pl2qHJjQoALzE/N4NavYZmq4HWTBONdkvmLplNx+1zPz709//xQfkTYPbDVMBUwFTgQFXAgNuBOh1mZ0wFTAUOUgWe+Nw+xY1WDlPgtjPjNrXTGtH2PG5/t2SlcOjn77Rd7lM9JKdNt9tVcCcNlVMcKD8rekNmexjOzuBdn/kUJqtrEkINLqRdwHF9aUfkjZllbOsLazVpmWTgNtUowluRJtK2tmtlz2W7gg6CWynqkQI3QmSRWSL2UNHLywRWPII7GaI+7uEIJsi6HRRJgpeureOFjQGcw3ehOddC25rgHfM12FEX5XgAymm94Rjnbmzia2fPodsb48Fjx/Dehx7A4YUmRpyXo2NjZiFzfJy9eAXnL19DmhVo1uqYazYwU28g93w0jhxDfe0oJoWFy1euobvdwezMDFrttoRrc35Nq2eMCmArH6FNWiGpG3LWzbZFiWu12gJ2rBeBRNv9Sx21QYyobzQ8UXONipO0xT6QZVQ7Vf0Iawy6TtNEmddUodMEN6bwidV/mcOJIlidLVw7eRJ2t4sgLxgWIOCmgU1DmYAbYanqtJUcPtHFqqw2/cHAvutQN+jqGU3tEKovZ924K56ScjGqi081eVoCb7nFc58hKai4KktSts7qxwrgU5mUHk81Z0eF0CVstxqoN+vSRsl2UoIkN/Bf/Nv/cJD+DJh9MRUwFTAVODAVMOB2YE6F2RFTAVOBg1aBPeAmi17x4JPdlPmzyjlyer8rmxIFeFUrmlZD9jzOVerdNOBNt9npxb+8ljZAqdorRc+Ygjd6RtDKL4GDZHkZj3/2U+gvLiEhsdEow4E49xE6tOrDRbo21SC88WeGL+dJjKyarePrOi6z2iq1jaoea0BTlQrc8oyKii0ARcWlTEewJkPURn08WAfijRso0wRnXr+OF7eG8I+cwMzSIoKki3vnAtTSHjDqo0xSDAYjXNzo4alzF7HZn6Dp+XjP/ffjgSNLyIuhHDLhzQmaePXaOp4h4A3HqNWamJ+bxdLsLOD5cGfnMX/0BFBr4Pz5V7G5sYGlxUVpk0zSDJ6oO0oVYhg5oWw8Hu8EbBPcGBlAcOPvCW6EO9ZDu0pqcNPftYGJuDJy3qyqrwLlXQMbtgvmlCCFtpWbpFwfjF6gEQjdG9MEfhyL0nbt1Gn4ozFCtlLKFch2V3X6dXagoFQFZfI7sh+3Je6nulVyzyWj4LICuoo0dVRhFQSwi2/c310IVLiolF/6/VN9Uxl+e1ouqeyKuY2Se2UeUBRctkTm0n7LzwBsOpTKPJzKvONR/rdffvKg/Skw+2MqYCpgKnAgKmDA7UCcBrMTpgKmAgexAl/59GcVpFV27Y7jKZfI6udpuNL7LwYU+5Sy/UAmihmDt6u5sjebL5oGO9mPSvmSf1dugPw3WxYJWIOsQPjA/Xjg5/9TdObmwOY6ziapUGedzbVbac5lKSWplHk3hi83aiEsx92BGG6Xi28+VpwV2R5JAw+qbqwDwS0tkcg+2MizGNm4j2A8wP0NC8nmTZRZgqdePItriYOZe96BsN2Anw6wFpZYsCawhh2JBRgNR7jeGePM67dwZasLq7RwYmkFj9x9GJ4bI3CVY2EOHivw9NnzuLLRQekGaLRncGRlRbXc+TU0l1awdOgorly9ivPnXsHhw4cEVRzXA4PFeeMXfCxCAAAgAElEQVSxE854bHTZ1LNrYtLiejttlIQ2PQfHGuj5Nm5Dz3RNm5EI8Ep8g6MMOzKtrKk5QgnllpEz1i+v2hBzWLmCyiwao5kX2Dx7FtvnzqGZFgg4x8ZWx2rOUsObAsVMZtlE5RMnUypzykxGXaM7DZO7wFZdo9rgZPex+9+J/HhCOV6KfidGJ+q1CpX1LefJAq089952DHim7rYdT46XkQYWj6lq0VRh9oRSB5/9488fxD8HZp9MBUwFTAXueAUMuN3xU2B2wFTAVOCgVuCJT31mD7iphWU1tzQFb9P7zxBiLkanlTS9uJ9+nIBXpbjptjoBsmq7MovGeaZ9RiTTbZIa4KheUPkY0PzhoYfwjo//PDqzCtxccXBn9hfbPPdWWtvXa5dIgbfAR63RFLjg73X4trRJliUSukgyx0zUEUIHUCRs/2MqsyXglkZDONEYqw7dRHrobt7CS69ehrtwCI1Dx2AHHvxsjCYirGIMd9JBMh4hnkToDXNc3OrjhddvIkpztD0fDxxdxXLTQSNw4XESzHEQ2z5evrGBV29uI7I8ePUGluYXBMZSy0WtPYe1o0cQpzFeeP40ZttNdfCljTRJRG3ksdFAg8fGVkmtljEWwLJd+EFtx7yEj9NAJmrjVLabPm/T33WUgpz7ar5LgyGLJteHzLpRvVStpwQ3MSlJM9TjCJeffhbJtato2w58QqCYmKhwdK1u8WcJypYoCqqohKoStrhXqrxBub/6t76gpl0m1TWt1bm9F4lAoASCV52YSjxUep1sRJVV9mmfg+rtYhCsQoWMS+43wU07sApcqvS5T/zJFw7qnwSzX6YCpgKmAne0Agbc7mj5zYubCpgKHOQKfOkTv3BbcJtW3d7Q3jgFbvuNTKaPVRta8D69yNeuhBrelHtgBYrVkwX29nudSEK3jUFaoPnOh/DgJz6K7faMgJtXhTqrCaN9du/Mk6vaBtkOSKUpnozhBeFOGyXDvUWxEfArENGRkXNanG/jgr4yKKFJCTkzTSMk8Qh2FklOG0O2t27eRAYbc4ePIQ8aAhc0HHHjAVayHsK4i3gyQDKagDnO68McL1y7ha3RWJSetXYD98w30Ao9+CiQMeIgqGEjAa70IgzhwwkbaLeasp85HLGZX1haQBJP8Pyp59Bs1OB7LtIkE4WSgMeZPn6JkpiqPD3WV2aySqpzCux0O6VuLeWp0OCm59w0tO2HcT6ODbYql4/KZxUBQKWNLYNU5Kp2SavIYRUZPMLxxjpef+ZZ+IOBgJtn+2ICQ9aRxsI9YKZn6lT7JH/HplYBqqnoAH32FeztdZLUHx684XquGoT1tatcKKnsqa3Jsb3JTcHkrgOqYBqdctgQaVtwJKlbt13KhKBs8WMG3A7yn0Wzb6YCpgJ3sAIG3O5g8c1LmwqYChzsCnzxo5+QOTadp2bbql1QKwn7WxllEaoT2abm1253lOLYWN30NqcVCrXtfaClDUr2gRsfa/seRjlQf8eDuO+jH8Zmq70X3CpVZf++8DUJD2JWEobI0wRJlosKxfsE2qogcT5OwE1iyEoUdgmHP9D0JFftm0kykS+rUGHWbJOc9AZo0hgENmL6VxAsslRMSdbSTTSzPtJ4II9LYgsxQpzfGuDy9hbSIoMbjfHg4gzmagECZpSxPTSoIa7NomP56KQ2EDTRajXF5ZJW/mxt9AMX6+vX8cKZ05hp1lDzA4zHEZ1aEIShHO9OC2iayjHzXIhbJCHCcgTsCLVafeTPumb7ZxSnQV2DkIRxM7i9igPICxXOTUcXtjjuBbcUdlEizDKsv/Iyuq+cxxJshDy/HAhzXLgCbrtukCriupqpo6mMzLgVYkqjwWnaOVJDm4CmOFnuhbjbqWS2GIuo88vaE7oI3wrc1I0h72+4tqbMdrTRiQVXlFri3BuNXBS4ffiP/uBg/2Ewe2cqYCpgKnCHKmDA7Q4V3rysqYCpwMGvwBO/+GnZyR1LflEzqD7tpB/v2K7zcbyb4cTaDXL/PNz0EU/Ptd3uceo+WS7vGPrplrj9ipu02TkeIi7ujx3Hwx//eWzPziCBC5uDSI41Fbas91TNPqnjo5shW9dcCedOs1zm2kQRsRwBN7bp0VhDrPIrkxaJihZrQVKJyjZLsgh5momzIJ/vOhaKlDhbIIpj9TqMHUsSpOMhZuNNzOZDBHQmHPUx7I0Bp46NJMfZWzfQiSK5/55GDUuNGkIarVC0CWpAax7jcA4bmYs8aKFebwjGeK4nKhnKDFtbGzh96lmEvgfPsRFHMSzHhx/4AqYScVA5QU4rbmKcX2XeNRoEt0qh8wNxRVRKW1E5IWqvEWU4snPOCN85lbZMKW6S41aZkRBq2W5JoxLCXWWZ7xG4+n1cPf0Ciu1tzLsuApltU+dHmYQQuKqZNnGaVO2LAm26bbG6kzOOcsblAweV+7Zz26e8vdmsJfPldrl/1y1z+vMDuc64Tzv8toOEO5qxnsGbFn73vw+4jQ//0R8e/D8OZg9NBUwFTAXuQAUMuN2BopuXNBUwFXhrVIAzbnruSVrIKuXpzRa46qhU7hlv2lL/djNu+7eh1ZrpykwrOmyy0wvw/c1psm+Wg9QLkC2v4JFPfgy9xQXEhI/CRkGFhLCzp3VOG1cosw3ZX8eB69WqRT6BTX2JmyIVoir/TC/J9cyWdtjUYdS6jdB3XbgODUsypEmssstKNk0CueSmjRFMtrBYJFjyPLhFimGnK/b5Q8fD6RtXcWXQRx4lmEkiLNYDtF0gcErYhK7WApL2MratGiZBC81mW+DMcx006jVRD7vdbTz99Ncr2FEW/q6rcuq0Rb8Oz9bnSxQ3cfK0EXDmT+bgXPi+B98PBEiV0aclILsL2JWTqGSXqVlAtkfqeTK6R+rWSjI2VTFkCWxmwxU5sjSBPZlgfP0Wti68hnqeoe7Y8AG4ZQmPTZKErylHSPk3zVAqnw85x7Lroo3tBnBLPIH63f7bbjvl/h7cnStaOVhWMRYVou1shtssqww2/Zjp19BOqwJub3IdTj/+w3/0/741/kCYvTQVMBUwFfg+V8CA2/e54OblTAVMBd46FdgPbtIyWO2+Xv/uZl1VipuEXKsHaRDYPzfE390O1G4HcxreNLjJz/tKKJ13cFD4PpL5BTz08Y9ifGQNMRvYCG5UZWRlv5svpjehwZQ/00HScdV8G0FF0Z5SlxgRQHCT/Z7KshNII6gyz4uzYTQuqYw7CEds7RMreIJbrgCFKlCWJXIfRtuYz2Mcq9fRdi1Mul2MBhOMPR8nr1/H5UFXwrjdQRczLrBU89Hy2Cpow5qZRzm7hp7XxsitI6jXBNwIWI0awS3GeDzEk098WSCKeWdynI4napueLSS46ZZJ7fooNbMsATx+8ab/7dhU6QjDDuPn5KbMRtSZ0dlldIwUKLbYbksXlwroxPjFEjMSEGZphkKljW2lG1vYePUi8s4W5rwAAUoElkS/w7Po8LkL3HKNiYOkalnUGdoCUnSCtGy4urVXhMDbz6N9M3BzlJXkVLSARjF17AoGd/Pr5L7KdGQa2uR+A25vnT+AZk9NBUwFDlwFDLgduFNidshUwFTgoFRgP7ixTVKFJu9Y6ckCdfqmYpTVY3Tr3ZupafuPcz+4aXVGG5JoiNu//M4FrizJMBs0Gnjwox9Bfu8JxK4HN3dV955TSp6bLJ6nnDGnc91EefKUyyJbJakVUT3U4EZVpaKUHVjR4Eac3AGWKiPNpX0/Wz4JMJL9lqGo2gIJc1SYykkXzXSCI36AxcBB0u8hmaToFhbOrK/jZpoizwtk29uwxl0cn2lgtVVTlvJhA+nMEnreDIZuTRRRz3NRr4doNxuiuHU6W/jqk1+hJCRW+8od0xJQ47Fz/7R1//7zoZ0ntYELwU3N/e0+h9YjO+BWwZFWIjW4MbdMwI3mJFLPXFoKCW4Wg7jTDA4dJScTbFy+gsG1awjzHE1R20r4jGOwAN8mbO5ebxrapA2SM2PVAYiyJe2NSmWTVtApcNNzbvp0flNws3ddK6ev9mn1btpIZ/97Qs/7qVbfvdfg7dTrn/u8UdwOyt9Asx+mAqYCB6sCBtwO1vkwe2MqYCpwgCrw5C/ubZVkVpZepGsYewNsMd9qanbodtDGbRDupm+3W8BOg5tW3OT1p54o63FLBWCXtoeu5+H+j/wcnIceQBLU4TLLjbDgsGtSL+Z3j0ODm6hsLi3wGwIy1Ezovkjbf3Fa5EFV8QSSAVDBqQY3zm5Nq20CiI4tNvRKcZR+OuRZIrNybJ/M8hTZpAd31MOya2O1HaIcjzHpj3FjNMGFTg8T5q7lFgrev3EDJ+aauHtpDk6RIbJcjMMWum4TQ7e+C261AM1GHWkc4fr1q9Iq6bsOgqo9kvumwY3/1rNuuqwCGoUyoaEZCX/PY9PtlXycqHWei5ISUnVCBKylRXI3r03ukxk3BW8l4U1UywIWDWroZkljlCwTYLt58SK8NMGcHwjUha4Nz6ZyZsNzPLgEvh1LfklWU22gO/Ntqh+yYnQF6lMfL0ybk0wfrzxuykxk+tq0XfWTRArsTKwppU/fnJ2g772K4P7t6kvoG8Hiz/3RHx2gvwJmV0wFTAVMBQ5OBQy4HZxzYfbEVMBU4IBV4Kuf+uxOYDIX2xrcvtFuijmJtEvuKnO3gzetdnwzeBNQo7FFRQfy76lWRW4np+U/Z9EKG+PAR/vxx3HsZ38aHVgI/RbSKIVX95FZldPgjkW8WmRLIDThgHNmboiwVkOSpIgSBlUrgKH6xoY9af3bB256GxrcdhbzVfabaj/kLJiCFppypGmCLEuRZxG8aAxrsI2GT2Ewx/rVdXSjBANCQtCUubIoniDZ3kA9H+Pho2uouQ7iwsbQCTD0mxg7NTDcmYpUrR6KGQmjDV588QzOvXIWzUZDVDqtrmlw0/NtyrxDKXACsaxHFaKtZ+F4HIQ4nXsnZotsKa1qqGpD5Wv3/CvXfiptmVIexZBEuT7aGUO3U5RxBGsS48JzzwrA1UqgxtZMu0TAkHQ6fLqENwe0J9kBJmlRzeHZrmqZrOz3xZuRxzIFVmoW7o1X7hsAal87rQK1qh+0evr0jJtW+fQ1tF9t0+C2o/KK58teuNv//vjw500A9wH7U2h2x1TAVOCAVMCA2wE5EWY3TAVMBQ5eBZ74BeUquaOuaSltalf3Lzol6Lr6/Zupbfx9JvCze9ttJ9u9b/r5BLfpVkn9O2nLozomrpAeRnDgnziBd3z0wxjUGygdH3lpw/K5X9XifkpZ0TNuOqPM8+uivKVpJioe5/oETKbAjQAmDpqixunQcEKJUt12wU0BjJp5I12S+ZRpR0poyzn7lsAlxI27GA62sHnrFuzSQukEsMMGXL8mr+yFFpL+Nka3ruLowixmmi3BiYjgxobCehuu44vjI10gGW69vbmOJ5/8CjY31zE/OyMGG2q2jY6ZKtrBdflvFQPAdj8196YmtHyHM3+ugjjPlePj410Na4S0Sp2UllKZ91NW9+KbX4VWl8gE1MSsJMtg5VSrSmYnwCsLDDe3sX75daDfhZMXaDgOQna+WqWYu9BsRVQ3OKCypQHM4lkpS/ie+khBKWLVHOM0tKkRtZ3bnubeCvZ21DY9y6bvl0rsntMqPq4K9Z7aKJ1NWbspRU6gTQ3HKYOW/VAoH3K8cfbuQ18w4Hbw/hqaPTIVMBU4CBUw4HYQzoLZB1MBU4EDWYGvfOJT1UyOWnh+KyYjZeWbPg1WbzAdqUKH9wsgb9aqtl9xU+NKu4peblmIy1xs8Ce5hXR2Hg9/9CNwjx/DmH1uQQ15WUVwC6C80T1QK25B2Kxm1XIUJe3dVSj1HnCrZtj2wGNlSrIH3DhaRaBhWDefU81Z8TFiZFKwhdBBmaSwsghRMkS330XDr0sAdsa2U0bEJTHcoEA6GaJ367rATuj5aLZnYNcaGOc2csdHo9FEENC238do0MeVy5fwzDNPSQh3u9VSMOb7Arga1rSappU2ATcx9WCsgDItkUw715O2UTElqZQ5ET6pdE0rbhru9fkRz5JUQJKKW5kqgKNLZMnMvF4fW9dvoHvzJuYdBz4sNFwHoUN9k7nqlkCbR4dP0TzVTbdGqpgAFV2ttN7K+l+bhdxGadsDcfvUr/0GNtWVvwf6tOK25yoScJtuyrz9hxJlpQyqY9ht2Z3+A/ChL3zhQP49MDtlKmAqYCpwpytgwO1OnwHz+qYCpgIHtgJPfuJTe9wf97c3TsPT1DK1MmvfC1fTB8n1vihoU3d+I8XtduYk09DEVfzYTmFbLorcxcDxcPgnfgyH3vs+jMIQWRioxb5WY6oFs25v4+8ETmi+QWiiMiTAJXYS8txpcCN47L9NO0qq3xXiaKgUtwrcdNtnQWWuus92EY/HsPMMuVXlv5U2ojRDQqfFspQw7yQfI40mKtB7NJIZubm5RdSbbURJgWEUoVmvo9VqiCq2vbmBrY11nD//CkbDvrQ9EmxUsDgt/bXKpoxK9oCbbcPnF9U4iUSw5PmiH0k5Kmt9pi0IkKr2VebXqXZQdkfq88s5wZT5ByjTEkWaCcRZjEMYDrB9/QaiTgfUFZtsbbVsNEVhs2DTUIWqIJU/OlmKkJervDbJE6xArqSnKNGtylvjDJ/tyVnYP9O2H9m/lVZJBqa/oe1y/wVQFlXG4S6M7d+2qLvidvmNWyU/9IU/PrB/E8yOmQqYCpgK3MkKGHC7k9U3r20qYCpwoCvw1U9+es+MmyXJz7u3bwRu07+7rVLH1XfVwrbf3e8Na+JvMOOmV+exXUpro+sE6GUWavfdi4c+9EGMZtqY+AF85p5VfvF64SzB3ZUCp8AtgOOF0s5IMEgyBXD7Z9wITbr9TTDGspCK+2Nlf18dgGtVuWV0wq9MTgRaZeatss0vC6RxjLrnIclijOMINs3vST+MMGCRpKUyQpoywJsticRIRhY4ksnG4x4MRyjyFAuzM/B8F71OF0UW48KF89hYvym/o4ImyqKrMtwEbORnpao50iqpQtY9WylZulbyuGpmTx2zCmIXt0jeqpZQyYDj/okcp1TRLE9QEt7SAkgKcZPMoxhbN29gtLEJvyjQsF20bQeBbaNOpU9cIUsE3C+2doJtiJw2U7XnPnJfFU5iV4mTiAA5sm8KbfrcTX/fr7ip9stKyauMcfQHAPo6VfEDCu319TTd5jv9oYQBtwP9J8/snKmAqcABr4ABtwN+gszumQqYCty5Cjzx8V/cC2q2UpDUOv32mViVrrXncdPPud3z9JZEkZiSRGRBzJY6AoJ+3er3GgxzGW5S81Upc8UAJLkljosPfeTDaD7+OLqWAhMxsJA2v121KSuU2haGIfwwIFeojkbCVRXZpl5rV0kR6GIR9ANAc8RU7WsFMjyWku2ZojwpgGGrYZIkAm56tk7+XbXzKafJyjpfNl9tT16fGXGMFKCipcxUNHxxWzQ6UUYqykAljiIwf2w0HODMqWcxGvRQCzzUwlByrxX0VcDGOTKPBh8stMo/k1mtPeYehGJXjk9m4HgtFCVymd1ThiQMGOfsnsyy8bgI3MzA44wYATjNYEUx8uEI21evA+MR/BIImSuHEm3HhVsZoyhwZIA5gZIwVih0K1UAwY56SldMqoK7CRXVv0tps1TnQf1yf4ssAXkPvE1FDexe+DTl2W3BvJ35yO22Pf3GmQa36jLa+fXt2nY/+HnjKnnn/uqZVzYVMBU4yBUw4HaQz47ZN1MBU4E7WoH94LYbY7Y7X/bGheduAPd+yLu9QrfLB98JuHGfCipbeYHUsZGzna6w0M8KzD3+btz9wb+GpDkDrRYK7FTgJuxVKVe0vSe4xcIh6vh2xaS94CYulhW8siWQNwKZ2N1PAa3Eh1Xwok1KCHjT4EbIqvKdqxZNBUJ6H2R7BU1VVMuhVu6m88BUNptYPMq+TCYTRFEk2Wdszrty6TWcffEMAteWSAAeP6GNKiSBja2VosYxKFvn7+10gyrljPvo2lW0gTiy0G9EmaxIFQlIzJsjvKUKTtmmmJdEaZ6kHEWUIGHEweYW3DRDne2YJeCVgO84aApcc76OZpWctbME2qRNUtogBQ93lDRp76xCtveDG1UyAcxvE9zeeD0XcKbA783ATUP09Bt2PzDKvrxxvPIN73FjTnJH/+yZFzcVMBU4wBUw4HaAT47ZNVMBU4E7W4GvfOwX9uxAWSlu00B2O3ATm4jpoO5qK98LcCNW5FAKT2bboriVpY1BWqA4cgTv+exnMW7NwAoYHF2FMU+BG10wXdcT0w6XFvpT4KYcI9XOTytutwM3ApnMeu1T3DS4qfZIgo1SzbTiJmYmVOWmoE8aJKeAT4Mb3Q13206VWyW3o5wilasmt9/vDwTeaKVfC32MRz187YmvYNjviQOj72pnSQeeo1olfZ/gZu8oauocKsMPfePMXp6nan6NxyL7rqIOhEeoKmY5siRS+ymto5k8fjIcYtzri+2/m6Wow8ZMECIQw5ECvu0irGz96WJJZZTARPDksRHiRAkURVDRj7RLljynymlSAzB/dztw2/9ucphBV7U3ynNuq7gVqGLcqriBSnndl0NIuNx/m74WZPtvAm77VegP/39mxu3O/uUzr24qYCpwUCtgwO2gnhmzX6YCpgJ3vAJf/vg+cJtqkXzzVkmdbLWrXOmF9vcK3Ki45QQdzprJDJmF1PIwbM/gfb/0WXQbLXjt1hvAjftjsR2vAjfHc3fATVv9ayP5PeBGKJV2ysrWXrdKEr5EHVPoQKDhdpTZiVLjNMBpcCNo6WDqnfkoPQ8nrZKaHmnnUrUgVuBCKOJNg1sY1kX563S6iOMYtTBAIPb9Fl5+6QW88PwpUbaY8Ubooarlss1QohRUe6TUhEod4Un5Raq2RAJyyvk1DW5sT6UrZokspdpIExVSr4o7yOIYWZrK/rBFMhuPUMQJahaVNVdm2gLLQsjZwgq82CZJQJNQbbHQV+BG1U2NJ/L+KlC7qgEtV/QV983Abf+HDPJMbf9fgZtkzE3d2O7pUQKsrP2Vvf+39tZUtdxrRGLdBvD2v5d+7o+Nq+S3VmHzKFMBU4EftAoYcPtBO+PmeE0FTAW+5Qp86WOf3LuInWo7e3NwU8v826ly3zNw44wbs+EYxi2tkoAd1LFluXjPpz+NwdIivBmCm5oBQ+VIKG2BLtsFfYEfy7F3Ztx2M9oqpWRqxo2QqOfW9rRK5rutkrpFb1pl0wqM/q7bJ8Wlsmq5FKCT3Lfddkn1OwVuGgbUc7PdwGzmt9WbmEQROp0OsixHrVYD0+vqYYDtzVv4j3/+pyjTVObJ2B7ps02SM2Su8mSUfRZY0qoSA7U5QqhaJePJRPaNcGbvKIgJ0iSVfDZxi6wALo1iJFEk8OamKULLQsPzUbNduHmBVhhKADeDxL1qdo50Jqb/VEblu4JGBW6lmsGrzGS0EYgobtVVOg1uBDwqcbypa1E7Yu5e0qKwUamrHqdqvw/cJM+Or1DVpQLH/W+i270fpkFxB+AYTzF1u93zDLh9y3+izANNBUwF/v/23gRatvOsDtxnrKo7vfdkTZ5tgQIG4jaNB2yDB7CdGE9gkjQdAu40dEOymsk2BEKnYxLsxoHOWsEh3QsCSSBgpuWhjZu0LTcEydhgW5YlW7JlWbamp+HNd6rpDL329/3fqVPn1n23nvRkLb371dLTvbfqDP+/z6la/669v/0dMgScuB2yC+7TdQQcgeUR+PPv/t4DN+4uPE2ZOmhxOvd6K6a/HU5C9UMITEvh6NYISTNvmiXjWIJNGJZRVzGywRqO74zxzd/7vRg8+5uwxXALazwdVA8qYVneR48kgvuTGsVp0zRbEyU1yKStuBVUxELgCMJCX8JJ9iFuljbZJEu2bKSiwLWIm1gnQ52ZqXMkMRV7vkUBj8ZGqSSD+6RpjPWVdWxtb2Nze0uDPWiBZG+0LJFQj7/++F/iU5/8K1y5vq6NtGlHtPq20BtNCSMJk0b8S9hKIGQla9eYtFlMwlwrFNNCWhOwRxvTIolHzebibA1QFKLobcQx+ojQS1L0E1XaMsTI+TOobJqfqWpbRCGMGEh9m5I4zl2Jt0aTSCaNkTEGzBh5C82uQ2hmq+aQ+85LZXESz/rr8XhC0OYfxEGp1t4wHiOP+71JFtW9sTfgokdbmfMatwM/dnwDR8AROKQIOHE7pBfep+0IOAIHI/AXb5gnbuWCxetexWDv4nd/dU7HYEtisRK21rVUU8SSeABx47gKBoGIulKBSZF5bxXHzw1x7StegSe/6jtwpi5RS6Ik66dmaYJp3pf6tgsjbiQ3IQqf/d5C7ZqFisyQVZtkl7jJnFuKmihsgfRJ3VqI6ReiVzEdMZbaMlPcdH89Ngkj/7Hx9vrqOrZ3duQf7Z8MXCFBo2LG10+eeBDv/u3/BIy2sL6yInPu93IZrvZpC8SwrCSRkTomxyXx/rR9BmVNSFlQ3hhEIjGVJXupAQnJblULIWN7gV6WY50/wedSiffPo0QUOxJHsUdazH4gXULQpIaNcw+NtfkcEywT0igNHZEKteAktbYATf1buA1n995e4sZ2B6J+hhtwEXETbBZ8WyDKZ0upWxRasigxcr9wEiduB38e+RaOgCPgCDhx83vAEXAEHIF9EHh4xM0qomYHfbjEzZICDyJuVIYqEjeGF4YeaVHax+mtKdae9fX4hn/wd7QRt0XCh3ASicTPetJ4W2xySypuFNnknCRWhdoXSaLmAkZ4vEqDSPYjbkTIFDchSGFbjdyPG7WIBIjHInEz0iedw6pKatlYJ9fv51gdrIritrO7K/ZPEjfpv8YG2ux5lkT4s+s+hP/6wfdjfaWvhE3SJNUOGdM2GQiccOUqzImKW1mrZZKKm5A2TcOkbTKqK6RMnYy0cXcvToW4ZRFtkAkGrMMD1bUEOVXPCMgYLNIoaKawKf2xhteSKinBJJqqyeXKzh8AACAASURBVEccp4hq2y6ocRxbIPdO3PzjzBFwBByBSxcBJ26X7rX1mTkCjsAjRKBL3NpqmBGIWcqhnoyKVje9YVniJlyhpa7RLifK1nkUNxkHVS+WK0mChvZfK5FiUmU4vbqK5/zw9yN/ypMxCUSJcfgkNEbcUta3MTGRwRpJdqBVsk3cKqpPgbh1UyWNuFmSZLu2zfATlTGQIVPuSNw04l/7hzGx0IhbG0uWfNmxqaj1sgxbW9vY2d5FzKj/PEe/12usj3ma4OyJh/B7v/4u3H/fvULsqJxZcqQ04Q5KFWvjTDvVdEfaEWPEVSmKmpAuKmlSj1YLYSMpE/KGREJRSNZolaSmR0WMv/N1Ejf5GRRQiXqp2S8tNPZm5L/0bmM7AG27reSNShtHYcRN0yRZ2NgmblLrFryTj4riFt5XjUq2bFqJME+3Sj7CjyXf3RFwBA4xAk7cDvHF96k7Ao7A+RF4OIrboho3C+qYI3DWiKw1BHm9TdLkj5DgGPxsbGKtiYf6sNgO/V0ap8nPKMowqiKcjICnvfSFePp3fgd2+z1pgp3EGcpJgSzvIWaAR66NpakwIcklKESSIIUghBTBSImU2heVYEjT74KNsVWFatsf9Xd9rq26GWGzn2JIZAoja+RCs27+3bbeqQolGltD5pRsqarHOjVG/NMCurW5ja2tLSkOowWU5Ex6aUvACO2KwH953x/j+o98BJetrqAYbSNlCZykkEgvcw3sqEohVinJWl0JaWM7ACFgrD1jGwVE6AcCRlLGdEg+x4ARVdy0SXgW8Xndx9Irpal2k1fJ+bHvm1ogSQRDDongwOpDSZmUeji9RZRU8jorcZPtm+o37QPX3CFhTnarhasqbQbmmowb0K17Us5Vz8J25MuJ0B+ufbza5OEDP1TmiduepMsogoeTHAiib+AIOAKHFAEnbof0wvu0HQFH4GAELhZxk/qxkEIoC19blXeGsEeZkzqrUA8WyIfUgIlSM0sMbNS2OkYdgkSyOMewBDbjGoMnXYVv+LtvxOTKK1CmqaQg9uMBkixHPOihyqholUhoUYyyZqzUmVRrkuSKGXErLWmyFqui2CSbpt2zABFtiq12SFPGbI72kzZDpkMacTOS2+UBkTAqrW1rpydWdaGkjaQqzbG9vYNz587JeJJc+9PRAmlqX5YmuOO2W/D+3/8DlOdOYyWLUE2H0LBDKlcJkioS4iYWS9YEVrWQNhIwEjghYuH3XkPcVF0jGUtqDRURokbixibnIeWR94JsQ6JFgmhhIlTUAm/XGr8QQSLbaTNtBsVII+6g6WpDbrkx5jQvUQdbQSOKpaq3dj7uxzF0H4t6uUWht5/du3KMrnK2NHHbWwPaHcPrPvyhg9+cvoUj4Ag4AocQASduh/Ci+5QdAUdgOQT+/HXfM7chG3C3H6YmtZ9bZJWU+jEJgZCVs9aTWWfr8wxFSEyr6TetkCRAktbXIm58XkWVGXFLkIJxGTsRyRvwrO99A9aedS2qfh9VmiOqYvR6K0Juylh7rnGBzvE38+Lv1tpgAXFr15gpqWpF+Mvfsz5u1svNptsQuJJ1cKXMy3qIcX5dHmDtv5S4aTS9nA+lxulTTcv6EkxC4saxRbQr0gZqEYuhMXUe1/jwBz6AG/7fD+IJayuI6wmSuFaiRbVMCgYLbRXAsTBshHVpVN+EwAX1rdbfxdKYUFXToBGOXYgbyVGodbNebNo3LqhqLSKVEOkQEkKSar3cFC+qpFTvGLTCdEl9VhpyBxy6dIjjkW1aYZC85Uyxs9YDD4e4tXu/2f5Wg3fwO2tRcuX8++q11zlxOxhH38IRcAQOIwJO3A7jVfc5OwKOwFII/Nlrv/tA4rZn4SvBEXuljEZhCmobg0DmSKAyn/nDtfrGWaKlKG7JvOJme1W0LwbFjUt6tgWYxAk2GexxzdPxN1/ztzF48tXYJQHI+ujlq4hTVaMKS3NM0kadqkO9npDOFnGrpKaKSY8lRuxVxh5mCx4kbnytq7YZyRNKUky1UbfYLVWtE2I67xpFmimhbCtuTJPMcu2DxnNkWQ/bO7tilZQxJ7EQN+JjYSdFOcVqnuL0A8fx3nf/Ls7dfy/W+xli7s/kx4iUVxU3kiUlbqXWrlGNk5o7EjclTbKtqG9K/EwNI+WVxMhgtzTFzcih1dVZpL/U1EkbgqCKWdPtgCsh4Tn5MKOsKG78ImDBlwDJAiuuOSEpXmq93IKI/wU1aGLYtT57+9WoNQ0JZjcC75E9D3470Hosqv983XUfWer96Rs5Ao6AI3DYEHDidtiuuM/XEXAElkbg/3vNG+a27YaTyCK6pebwbyb+dbsGmBKli2XtxVWwUKzz6C5izSZpRIfkTWq1zkvcVHmLaZuc1qhJxHo93DUZ4onf8hw86+UvxfTYEdQra8h7a6IRse5tyj5pEouv6pU8WNdmgSZzxE1r0Iy4kUC1cWjbOC2uvxviYucgcSMZEytpoa0DFMd5cPKejYsdxjXMYzgcYmW1L5H7PE+SZJIoubOzM0fcSJIZPGIKYVSX2Oj38MXP3ozrPvA+xKNdZFUJ5kz2JAGSpJfETcNBSIyoprGGjaSJ6ZAaTkKyRV2N6poGlhhtZ4mZ2SKpstnrEoAi9kbWtLWsizwWbZANqVJRVb8C0JRNIZHhdcGoY5XUishQA2cEyy5lgHMuxGQRSVtE+OQm0AOZRdIuj31FoUrz7NYXu2eLuAWjqx6jdWm1H+DsCb72+us+vPR71Dd0BBwBR+AwIeDE7TBdbZ+rI+AIXBACVNzaNVkkTka+rBbLiIYdWHWYWf2Z1FoliRASWbSH380CaYTH6sTsbyEyDPYwf1tQYpj82H5on7dYFtYkllTcSOxSZhpWDJmMUEQRtlBjtLaKJz73Objm5S9FceQI8tWjKKcMIilQRSR5ahW0OH52gqYpURS5qhZVS5pdk7hIb7USk8mkCR9htH67lo+/U5HjdmJ/DJZR+5vHY41bm7hxH8EgEAXDn8qaqmaB4BWFHHttfUUUN9baMWzlnnvuxWWXXSZEbjSdiOJGVZEPUb/SFPcfvw95DFxxZAMf/ciHcPNHb8BaVGPAazWdYj3PUbKhNoNBSN4kcISpkKG1QCAkQqJqU9n0usg+rIEz4mZpkyHQwxQ3Bq3o/qFPW2hvkCbWZFsDSOa4VVShnIqfVdVA3k9s7RDCW0Sl5Hk6CpypgMoBtV4uuHYt0aQhT3xNesOZHbNDqhrm1SJ4umlQ11qsjAE4Wg8XIxbrpuJp7x0l83xPzVo/8O83uuJ2QZ9TvrEj4AgcHgScuB2ea+0zdQQcgQtEgIpbm7i1FTdRvhaoE80CNtR8SXCEhZGEGjArUiIp4yKff0tvsKDIcZhN2IdKF7peDsSnLUZJ7zaGXwRiVLAXmsTLMySDKhPJXIw6TbATx9g5uoFrX/UKPONFL8Yk76MoNNVRhMJEScp+xM36sTHAg+Mm8SJBqkITbgZicNwlG1ZH7EldCKFq7I/Wt00W7JB9ayp9llbZtkp2iBvrvhTvmSWRxK3Xz0QVEzKYpLj77nuwsXFESNrOaCjhJCG/A3meodfv4aEHHsDu7iaOrK6g3t3Gde99L7aP34vL2EKgmKLPVgQF5xBIm6hrDBtRu2KjrAnpCvV4wQIo+0iapBJFWhbZJkDi/UlaQuqkJVhacIiEh4Sm3FaTR9psjxBTEwiWkkP9EiHU1YX0T7ldJFSGGAf1NwScUEXk+dgLTu6vSOfIzeQ+tARRk+3k5J1+FEYSG4K2t5bOxkx7pQWZ2E+eR5JJA8nUTghqkdX7Hvj7f/5nF/hO9c0dAUfAETgcCDhxOxzX2WfpCDgCDwOBD//t185sg9w/EBP+ata/veRNkxilhk29jrJ4ZdAF68iKkvH1YeFsxE2Op0VdjVrHpXdHbSMboq2x/SCZLIUcpELeGM8vNkypzWKtWIxKEilqTJMUd02n+KbXvR7f9NrvwlaUoqAzsdQo/DrRQI1FxI2bGHEjWeHczAZpeFjvNcOmKCZN/du8yqIhK0L6glXSsDKFsqu4kbipGhdJiqQRxySNxGLJx/bOEPfeex9WV1dx7NgxjOXYAUfaIHs9rKys4MzpUzhx8gHQMvn0q67E5z72Udxy/fXYqGv0aZGU+H8lWdpLTS2SvKpmkxSaI2w39FJrEzch0VoLJ/+EXGlkvxyH4SVJ6MUWFDdtdqD2Qn1FbbFt8maEXmWyYJsV6qhqV9MSoOPWDYGcoSVCq96voiIWCGUg/otqzrrPNS0iWjfirEHF7El7b6giKDGZqtQWhdzb0vw8JK4qgdOInR/+6A0P493quzgCjoAjcOkj4MTt0r/GPkNHwBF4mAh88Dtfpcv3oKxJ7P4BaZBcfJPkyCI7kDezV2o9jyYi8j9T3KRejD3UOopbJbZIa9Cly/lSlJLZhDimAhFyqm6kFnWFQnqSkTywQRmJW4KymgK9HA8WFV7+Qz+My573LTgTZSjLGHHJNgBAzAZlgZRqcmUcyslqmZPZIDksBonQJmn1bUa4VHErBbPpdNYqgMe15/ka9xWbZTENdjklNIbVIuJmqIpqRDKcpmy4hmJC1a/Cvffdj5MnT2EwGODqq69G2sv1HOGa0TbJ11hfdt/992A03MVlawOsFBPc8P73Y+f4cbFLpnWJLIRtCHELEf6oNaREo/r1EZVqwySps4faQlUZ1Do3cyRqLzkVUQNxC69Vsn+iVseW4hq68zXVY+wTKHeQfC+gN5oRM8HO7hfNA9WxBbzs1iX55UuF1DXWWrcWyKnOZVarJtxUElFbz8t9GmZrITJhPu23mo7HJLpZ/Z0GndCymSAObQvayvZPfOKvH+Y71ndzBBwBR+DSRsCJ26V9fX12joAj8AgQeN9Lv2NGJGKSjWkgctaLrXNwqlIS9c/nLXSBFjglM1TauFA1K6HZLU2NakiLqF4kaRoYIkStE/9vZ+ZrU6o6ZY2EJ2Z5GK2DUqvETPpE/gZKFGmGB8sK3//z/xvqZzwDZxhMUgIx+24zeGMf4iaELcTOa4iIzoc2SGtP0CZuXcXNyNyszi/CcDgSPEHVJyhbc0EvHaskCRphqKTnG1sIVKKssU3AaHeIoijxlbvulmCSJElx9dVXYbC22mqfEJphpyn6/RxfvuvLKKZDZKjwNVddhU9++Drc+alPYg0VcpKhwL6FIIoKxsbjVajvC8SN+Mp2MrJA4PTKmFVSCFpLVZMas0DcjCQZTWKtonxJILwmNBsP112JoRohheCHejq9QbR9wJz6G9JdmhYDLZWORFRsjFSQw7iNOHXDdvTwe9Mnu28rTbFUQqYPG89MHdSG6dragHbQrt1YzlPXeOunP/UI3rW+qyPgCDgCly4CTtwu3WvrM3MEHIFHiMDvv/hlc0eQWHmzM4pqUaOUhEMjagwIMR1ktuui9gBUxlSZsdANhn/Q8jeT07iotrYBzXJYLGfiuWse7GUmCYNkcfY6a9CCOlOnavfbIrF86lPxxrf+NLZXN7AtB40RieIWSZAH5RtTqMQS2RA2tTdy4U3iybFK77VgBbWaPPvJI1fTSdOcu6wYbKJhFWWpFkYepy5D4+mmZkvTKvcQA0blh7qx3d1tSZQ8cuQIptNS6tjOnjmLBx66H9NCVcBeL5OQkl5vEMIvtB6MqZkrgxzbO5u4+56vSHrk0554NZLxCP/1Pe/B6J57cWWegzZPsfZJo2pVM0ng2soQ4U5DjmM3EGQW2c9wDp2j1pEF0h+IqZE3IVjdUJGWAmt4zKdKzoI+uni1VTg7p31BYGRsUbL/orrNtsLbTvu0c8i5Q7P49jjmCZ8qzbSadrdpEzie/803/tUjfOf67o6AI+AIXJoIOHG7NK+rz8oRcAQuAgLv7hA3XQDrgXUR3G46rYoLidbB+oTux2MwKKJ9rDZxK2tpACDHbRM3awRuYyFxUwLARbGqNtKsWzhlJGmRTII8gwpPfdlL8eIf+EGcQoZdhohQNWKzaloCmcBId2UgEPsTN1Xc2sRNAye0Ds2IQTkZN3+zfxqJm24TlETaPotgHTVC06ofbF9CEiQmE9KCSPsjz82aNap+bANw//EHcG77jBybr6VpjPX1dayvH5HXxWIYyBIVtziuce9dX8bZzbO46srL8cQjR/DZGz6KL95wPa6UcJIpagklsVRJJXBd4sbG3IJ966JrbVqLpAW1sK2KtWvCQixI04Dc5j1TYGdILEvc7B5t/7Sj2Bx4t7Rct/u+Y/YjbtyhqZ+b9S447zvPetF1x9Ie51s/7VbJi/Dx5YdwBByBSxABJ26X4EX1KTkCjsDFQeD3XvTSuQNFiZK15iHBF6z/UXolC+IFSZP7Wc1U3Ug66ZSzpXRRK9ERIhROKqQs9I4zdaSGEiFpBx1SKrk9TYhkcBUJT5LgTBThZf/zD+Ep3/YSPDAuUFSR9nsj6aLdMmPAyTxxs/5cRUGVzZppa73bfsStIXFTbRXAhxAqth0QgqdEU+bGXztMdxFeJEgaKT9vIVS7ZoW777ob02IsxE7Po8SOCZOD/ooQZFEJqS5mCY6sreD0iQdxzz13Y3Wtj2uf/jRs3Xsf/uIP/xCroxEyqUVTUik1bgwU6RA3zoGx/4L9eYgbldOmzs16+bUo04UQtzbBsZq2RV8VNBbJjmrXJp4izganp/xoNT2X6WimzZ7HnE0zkDe2qehuyrCa7kObF8w/uoqbE7eL8/nlR3EEHIFLDwEnbpfeNfUZOQKOwEVC4D+/6NvnjqSpibP0u7Y9sCEiC1sE7B3QrJaIKo7sHUjazANZCkkJClY4hKTwSZZEWD5LTd1Ua/GQNrVFrF+aCpuMUKcxiijGztoa3vAzbwaeeQ02mQlSaJS9nIfqUs7m0PsTN1oQNVmSdsl5xY3nVxtlOQsxKQKhlDRMtUpqwIk+LxH+VPwaTPevp0rZoDrmcThXIM0y6bU2Go+xs7WL48ePI0mZ4gghbpPJSDAheTuycQT9wQqqssa0qKQOcWOlh6Qq8YXbvwAqm894yhNxBDU+8ru/h/rECfRDHZk22lbVTVSyNkkXfTPUtrVYiyipLcVNerZJW/SZCrdQcdvTf402y3mis6ziRjJuwSCzkJCQ7m/1l4vktgX1bE0QS5hje36B34m9tq3M8fkucZOxtyyi9q6wLyDs50/f9ImL9A72wzgCjoAjcGkh4MTt0rqePhtHwBG4iAh0iZs2gN5L3BrSNluJzo1iUd2QKVm08OnDbIYzlUI7si1S3EyjCZZNamsSakH1LgRcxJEqbgyUTyNMkhzVk67GG37mrdg8cgSTKkc04WRIZGppGUB7oURJtKySbcWNxM3q3Ex96wasWMsAEjQu0u11kjWqk1rbpimQRtxIObs2yzaAtIJKPD9bGhQTsF9cllFBKzAcjnH61BmcOXMW/V7OLBZUFQndUM5BXDY2NrS3W5RgyqbhZYWVLMPGSh+33/4F7Ax3cPnRDTx1Yx3X//EfYfeee7GSKBb8fyZx/kraNM1xlujIpEkhLy1Ss5C4tVo/CJFqE719LIvLWCX3u91Zu2fqr2bbaHKkEc9ZB+75IyxSO+0Ola8ULPlTZz3TzwLBbO+/6L6PQ/imksr2uS2pMsLPOHG7iJ9ifihHwBG4lBBw4nYpXU2fiyPgCFxUBH7nhd82d7xFi9o9zy1Q3BYGPjTKxkxh02MdTNzajcBl/RsKjRqrJIlQaBPA8JMoT7CdZHjyi18sVsl7yho1Y+xHgUjFJaI0RpYGq6XNWuMsA9mqJfTDFDXr4WaBF0aSlJhRlSuB0FBb7JGiTAUSWs9UuajSCPum1UBL8TEyV9EyWhSYTEei2q2u0vqoBHV3dxcPPPAQppMSOa2etFPSLlnQpqnjyLJcyNvqyiqY3LgzGkmT7X6a4sTJh3D6xEMYpBGetLaKT3/oQxjdexx9eiDZGoA6Jgv/mMK4QC1i2mWbuMnvixS3QNwadekA4maKbPf+ol2z+1h0f+3xnz6Cd0abX831hGvPc0Gs/6JT7mfhbG/7szd98hGM1nd1BBwBR+DSRcCJ26V7bX1mjoAj8AgR+J0XvHh2hNB3rVvHs1/9WvvUiyLWZ6/PFuJaDzYjbrXJE50ysAOJG1U32golOl4VtxNI8O3/8E146stfghN1gumoQlYkoKpXJmyGHCGnXNVO/aPNsmm8TTKkNW4kc5YqyXlIu4OqFILXkC1R3NROSfIkdW1NsIuiqKqcxt93badtQkjiNh3u4uzZM6LWXfaEY6K4JXGCzc1tHD/+gBxvkPeQpokQN1X19Py07Fnz7d7KiiT4F5MxYtYolgXu/PxtSCcTrFcFvnLjpxBtbSEPChvTOL9axE2obRNao/fFHuJGwrrEfd2tTXuk5K59znYtnBFVa1nRVgm76aDyNQBTRNvpmgvm8nOf8XYAS1xi38QRcAQOIQJO3A7hRfcpOwKOwHIItIkbF6YWk9/e+2IRNyMuF5O4VWzATZKVAGdX1/G6N/8Uoq95Js5FGeqh9m8r4wpVUqOXxOixho9Er3FvUgmzBEkNI1ESppH9FkKiz6nV036XBX1VikonZC/igt2IiSlvmirZTrVoWy+NuNAqWU3GOHPmtISTHD12ROrd+Djx0Ck8+OAJaWXQF+LGfm3WcqCSBt0ypgrI85404F5d38BkOsZkOsFKluK2T92I8UMnUJ44ge3j92AFlQSRcFxG3GKqbdZbrn0DXETF7atN3KxB90HvhiYYp7WhELSWAjlLOm01rA/BNHNfYoT+eItsoLadE7eDroi/7gg4AocVASduh/XK+7wdAUfgQAR++/kvarbZj7h1lYzz2yJnp5xt9+hYJaWvVswQ/QiTusT633w2vuMf/yOcO7KOc1WKeBKhntSYpoVwxUGcYJCmmLbbGTCRslKlrWSwR7BKGnEzsmZNuI3Y2SyNuEktW8LWB2qJpPpmlspFqZJiNQxWSCG03KiYYjzeFYKW9zIUhdbJffnOu3D27FmsrW2gl2aixPFcVNykbrAupGUAH3nGNgAp1tfWkQ1yCSVZSVPc9lefwN2f+QzKh05irS6QVBOphzPiltFuKv365vVWTV68eFbJUP4lY93XKrlAcVusph14e4viuMyjvVVTLxfSJJsvHIJV0si2QLMoqIctKA5Q3H7+MzcuMyzfxhFwBByBQ4eAE7dDd8l9wo6AI7AsAv/pBUrcbOG6d51rgQqtIy7oZ7VwfWy2Qckb1EcIl2x+aXrCtXxqYiHsTiCqQHUtqROJ9a/ZRLsskPK5vIeTkzG+8e/9d/iG17wWw14fW0WFyZg93CIhL/1eT2yGrEkrYxIlCwtRFY2WQyNwSs407VLJlypafKg1kc3AFZfS2gGQ9Eg2hqprtFVyfFWpxxaJr/H2WVNpphLG8k/wK9i7bYJeP5d9eG424b7jjjswHk2FuLHGjcSO6ZJizayq0PNtKnbJlDV8NZDHGXpH1zBYX0NalfjSp2/GX3/owzhSlFgpRsiLcehvro3LLbBlkUmxSVxs3wKt0A7S8srInWwTuuMtCChpK7r72Ws5nj2Xf8nn9uwYwlbmnl8iFbUJFtGUFv1faEjf3JvB8rnovRayNRvr7FygCYB/9plPL/sW9e0cAUfAEThUCDhxO1SX2yfrCDgCF4LAfwzEzfapOnnnusadX0h3I9H3O98ircPqumwh261lk7N1F9aRRvnXQtwy4UB1UqNk+mIJJP0VnIiBF/zIj+KpL3wxplGCHcboT5X8cM291h8gT1dExZJ0fqZMtqL9eV4LHLFUSVNa2imSZp/k9iQek9GuTl/SJam06PgrCS+x1gBtnSlsHix2RraEGkwnYPu6vJeKgsbxnTp1Cvfdd580Hu/3B6K2kZxZnVtdlELceD4lgYkQt4S96/opVo9uYC3v4+x9D+DjH/4Qhvc/gPViiHXW3pU834yqiYWz1efMruueWjISs9Y1EtIXiJvtw4APOXbnJrCed20bYfd6LyJui+6x89dVhj3C9W/v/3DVu4sZhvLPnbhdyMeUb+sIOAKHCAEnbofoYvtUHQFH4MIQ+A/Pf+HcDtWCRL/uEZdd+O5nUjPSJsRogXq3aAbi6otTxFXK/HpReGgVzBhCkmXYHPTxyre8Fce+8dlC2ranbL7NUJFKgjf6eR8pG1RTARM2YUrbrGatnRY5U9hmdW8cV9sqSRyKyWghceN5VcXjT1Xu2g87PkkYyRZbCcRVKaQsYWuDyUT+kbSdO3cOWdoTIpTnbAeQyD9mrNDeaIqh9GKTPny11LtNUSJfGeCytQ2sZjmmZ8/ijps+ja988hPIzm1iwP3ZOJtsMYSucF9LVbTx2tibtMQOcROy3dmJfy5Kl2yO1Wma3cbmYipuixTEZWo2F7+LlrRdLuoT1/ky4m0333Rhb1Tf2hFwBByBQ4KAE7dDcqF9mo6AI3DhCHQVt3JBnl+XqGlN1hKPjgrT3qOpG5KEx46it2DhGydsyp0grpkKyYbapdSTZXGCnTjB8AnH8Pp/8rPInvIMbI8LbE+mqELDbAZ65EkmtsmiIHFTBcxIlf3kc6auWQCJNeG25MZubzeERtumuJEQCl4SZKKKH/fpkgVTnoxoTacT9FNaHZPQgDvC9vY27rnnHiFwbeJGosV/JHjs/UbrZFmwz52qXLw2U9ozYyVyeZwiTzMcHQwwYKrkJz6Bz3z4OmTTEdj0u7m+gbwJETuP8mZq2ZyatuBat7mcXGGKn03q5izgY08NJdW6zu217JcF3bvysSBuS7wz8Au3fGaZzXwbR8ARcAQOHQJO3A7dJfcJOwKOwLII/Na3zsJJZG29hFrAurRlHotskO1zaLoiZZ9Ze4DFY2BFGlW2BDFTRsiL4hppxjq1BLv9HgZfdy3+1v/yExitHsGoqLEzmYJhjnys9HuitrHejAEkUhsWiFs7OdKCSLqEzlIjSYpIwvh3kwwZQkg0J5n9jwAAIABJREFUjVGVNbVnqnXSjtnFqx0jz2OOx0OsDwZYWRlgWoxlvwcffFAUNz56+UDSIkVpE+IWSZ0biStJTVlMQ91dJMmgFfGhbVIQ4/bEuMLV66vYvuNOXP+Hf4xkvIM0rrTxdsCjbYG0MXcVOAlWCfsYeWtbJRf1ROvO/3xWSZELO4+lbJELbspFfekeLglc5p5fdpt/cbMTt2Wx8u0cAUfgcCHgxO1wXW+frSPgCFwAAr/5go5VcklS1j3FIsK3H3Fr7xtFmgrZttAtGj6bTldIgzrHVtcVkixBFafY6vfwoh/4+3jyi1+CrSjHqKwxkd7YVJyAQZYJgSGfGo7GSBMLJpnZGK32zlIl7W9T2NrKG8fXLP6r0D5AkgRnvds0bURJXLuVQJuw8FwkYlTUSNw2VlYwGPRFceN+DCU5ffq02CdJ3GiTbFslqbiRVPEYJDtGGoW4JVqvlpQR0iRFnGWSRHkkjfHQTbfgxj/5U6ylFRspNHCbvbEbDWLXpk3grB6uIXcdiaydzLhIvZu/B+bPuCjCfxHZ2o+AzdkxFzUUX0TwlgksWWIbHrqdltkQ+c45/+UtN1/Au9Q3dQQcAUfg8CDgxO3wXGufqSPgCFwgAnuI257kEZKP+YNKOMhe5jb3jMbIHxznELGnWkVSpZa9RWEojKOP4hglI+t5YGEFmvI3TRLsHj2G17z5x7DyNV+P3SrBuAAmZS1NqLMY6PdyGQhTI8djkiVtAWA1aEbESLBIovjTLIxG3KjCzZpzK3FT8hJ6vZXSoawha6a48dhtVc/OJSoZWwjEMXZ3dzEa7eLyo0dFSUuzGFtbW/jiF78oISUkbnnWb0gb96E9ktulUQgkCSSRxxfiRtWKgSllJTbROM8QRRU2khhfvP56fPHPr8exQcbRzV03anTh0jXPt0m5kbc9dW/sg965J+YaWttrB5Af7pMsSL9ZRiWze4dzV+IYaveWeE8sc/w9SSv7tAOwhM4ZbkysmR/E22924rbEZfFNHAFH4BAi4MTtEF50n7Ij4Agsh8C/f/63zm3YTZVcdBQxsnUWoosUNwke0SV0u+FAa2eSHyVAsj9rtIS8dSucKGNEKENKoSgyMVBEEUZRhLVveBZe/7NvwU5/A6MywXRaieJWVzWyJBKrpPVpK1qWxnZtG6fEbSShsar2EDdT3PjTVDMhXmaPZEpkUL0Es2CV7BI329eIKgkiyRmDVqi4MYkyzRIcP34fvvKVrwixI3FjjZuQtTRtnmP6JPu66eWYp9IMYaF9spwWyFL2hcuRokK/KvHXH/gAztz2BRzt70/c2pe4fW2tVs3YfFPnFhhdu+5tke1y0f3UJU2i/HW+GVhKcdPSwuZe01rD5d4HS20liaEHb2mkXm+DxQN4xy23HHwg38IRcAQcgUOIgBO3Q3jRfcqOgCOwHAK//vwXzG/IrPzWQ9fB84vPRRbIhcRNrI3nf0jMf0st2reWicmLYdXMpso1VbMY2AbwnO/+bnzzD34fzhQkbSmmRY1pUQlx66UxVgZ9IUfTokQda4Jju57NRmi1bLbwtnYBliRptW0SABJCR1KDq6IlksdVy6KqLrMQlLZlzuYotWJxLEQxz5mYyRq8QmrcvvSlL4lNUnq2JUlD3Pi31LglMXq9THrT8dhsMSZkK2BE4jaZjDFlsEmSiurYSyOU587g+j/6I/TPbSFt2SSNKJniNn8TdCVXEit9bmGNW9hcSGrn8i+6vt17h/VzS/Cjhc2veU4LflnUjmC/u3EZxY0G3e5j0X52f5yPuLnidtAng7/uCDgChxUBJ26H9cr7vB0BR+BABNrEjQ61qsPKgvlPF9Lt9XtLzOi+1jjdmAB50BI8Vq2oXZfULORb50jSDBzaTOEB6izBGUR47U/8OC570fOxWeaoilhIG//RKpiTuK0OMBoOhbhFSTJXc9aO6jeCRqLUVtjk+arEdDIVPGVhTqJWTKXvmgV1UDWzerZ2jZtdBJ7LFDfWqmm/OCZPVlhfXcNkNBSQz547LTZJHsuIWprk8jv30zFEyHsZ+lmuKlwnrZHEbTQaCXnLxGqZYDWNsX3/ffiLP/4jXBXFKIdDUTLb6paQyS5PC0S0uZlEEZttJD3HO6mSUte2BHFbVAMm+wVLrPwQV6xO0Cy4dvxFN3j7XlqUKrnwTdHBQc5lmIapiv00vAkax25LgjNEGn05KMm0+RrBM0LqxO3AjybfwBFwBA4pAk7cDumF92k7Ao7AwQj8u+fOK25VompHe0HNhada//R5WYS2JBHbvsvtmEhvREXtj7MQEjuALWjnuIKxkDB8KnJlVCAtOI4ENR1+KTBl37KnXYPXvOXNKJ/4REyRoZiyjm2MomBPtAwrKytyFJKuyVSDOJgqafOz8JB2yiO3sZo2I3DVVENIdP8wWtaSlTym1qpZKwFT3XQ7LvbVLmpYJE0Ef43xaIR+ryeqWjEdSyPtW2+9VWrcSNLMKimqW1DfSNT6/b6M0Z6zujdpwC2qEzAe7qKsCqkPpKXz8rUVfPq6j+DLH/8YjrKOb0F64/ksic0lZ+1caCDe3GERe/LN7jcjf13L46I7co9VkvfbEo89NXWhN5xdW8F7yXCSElQtQ32fqMDzj3AF99RttsfQELcOYdUe4C2iC+CXvMZtiSvsmzgCjsBhRMCJ22G86j5nR8ARWAqBX3vePHGrqYAFYmIkbRnr10KrZFDvdGFu/2xYjUS0d5yBuFkISh3V0nstmyaokYA9uKMswsmdXVz7ilfh5T/yI9jM+yjjFNNpiclY69SyrNcoVNMpY/yVuJlV0hb4bdXN5sHnLGFSVLSiFIUsMLeGwEV1hapmDzW16KldMtTsBZLY7komihYzMYX4KPHr5dpcm0EnJGw33ngjej19zn5yP5IyI2wkde2aN+nrZo25ReFJUE4nIF+WWr5yimQ6xvXvez+277gDlzNMJNTrtS/AMsTN5tdW5qw3nh1rrofbAXVmy9gUF1ks9yNuZpXkWLrq4X5vChK3RhXbp5BtmXHy+N3tFr033unEbanPJ9/IEXAEDh8CTtwO3zX3GTsCjsCSCHSJmzkl5xQ3s6mZ9SsoGweeItTL6cJ1pjrpfouJG8lao8K1rJIVVao6Rc32AbE2l75/OMRrf+wn8XWvfjVOTaeYVuyzVjZ91vK834SMkNBZI2wSNyVwrb5rYTI277ZVUrY7D3GroQqeKW5mp9N58BwziiH1aGBNWy6BJBLGAiV9fJ592z73uc/h2LFjMiIStTahWFtbk3lwf75mCpsRBqpxqs71QFLJoJOSxK2YYrJ1Fte9+/dR3HcfrspSVJPxHpJxEDmxmRgZMWLUJW6LSNN+6tsyitsi8nMQcVtk+/xqELcD3xcAnLgtg5Jv4wg4AocRASduh/Gq+5wdAUdgKQR+7XnPn9vOwuHbC2UugOdVuL2H3rvgJx1JWurTfsRtxuEaYcYUt9ZpxHSYZBIuQkIyrmvsrgzwpre/HenTno5RnWI4noCpkaaM9XqDhpi0FTcSprZVsk1SjcwZCbOatfMRN+u7pvsoKTRbJImbtDxo3JXaQoAEazodY2UwkMbgYs2cDPH5z38eZ8+eFaWN29DuKWocEzelDYDaJ0naJG0yhJXY9SFpk/YBeb8hbmJ1rUokxRjXvfsPcOrWz+HKJAaoDnbYzyLiJsprSzWTK2m2wnCNWP9FZXTPdgepbQrW3A2VLEoVXXA3dw2NNia2elC1eFYbd9CbgS0UHi3FjefuEs933uypkgddE3/dEXAEDicCTtwO53X3WTsCjsASCPzb5z1vbit2wDrYKrl/ul5TAyd8LLtw4kaVrRP4IESBKY5ZhjrRFMbdqsbgmmfiB972C9jsDxCnfWztjjBl/7bQh03IS7AwUonjPyVmqpC1FTdrDWDPW6JkY6MstY9bswg3O2lZiFXSFDeGjRhx058ztbHZtyqkDo+k7sjGhgSdULXbPreJW265WRtqA02NG/82KyTnQ/JG4mbbkLzZOJXskdD1lKylMRKqcFGNlTjCDe97P26//npcmcaIq1ICX9qP/YibKGtS2hjqwDr3FhuiN0pjm+Rpl4d9G6wvtGYuIHuLrZJ7N7TrbcM7SEHsfkHRvnbdt89Bx9rvnIutkk7clvh48k0cAUfgECLgxO0QXnSfsiPgCCyHwK8+77mdhbuqZJaAuGgha8RnpirpIeZCIaIEmGstoIrbbBFrVslWeh+VvXaNnW3CxX9VYpImqKk+pQm2oghf98pX4tu//wexm/cQxQm2dycYT9X+qDVgPRmXNtVWFUYDRmYx/aasdYmbBZHY8wy5aIhesFjy2KwjI+lqSJn+1iK/JIs14jgRQiYWzMkIw+EQKyt9rLJ3G9Mu4xpfvuMO3HnnnRKoMqASFwJAjIypDVJVNrNEWmhJU3cWat0495rqX1Qj5fZxhNU0wu0f/Ut84k/+BFdQ1SymqJimeID1tU3GLapfnmvdOW3iJvdMSJVUtU7SOQQTI6XnuzuXTYLsZNgsd8OHrdpfTrTv8YNUt4dL5rr7ueJ2QZfLN3YEHIFDhIATt0N0sX2qjoAjcGEI/GrHKmm2SFvY7qfALFrszhO3CPWcnLM4nIQWNbPrkbTZcTudB6T+a0QrXpYCeYbNfh8v/cE34ete9kqcHU2BJMbuaAKKYkbc0jQXUqIhI0qmVEnTWH8jZbM0SH3dCNNs+1LSCRv1LdT6yevF9EDiRt5C4saxiPWynIri1u/n6OU5kjjBaLyLL9z2OZw6dRKsYyPBMfJs9kf5KW0BQguAQNJMfWtfeamrk1hPJUtpEmEjT/HA527FX77nPdiYThCHVMmDiBuxbWPCq2TkyshbGRS3NpnbU9NWMwy0W5m2935dWtla8lbfkxDZsf7yMO1Eyfa9fdAplh3rXuJ280GH9tcdAUfAETiUCDhxO5SX3SftCDgCyyDQJW6WINlW3M53nPbC9WIRt27NE89Py19Bm2Ce4WwxRfKMp+H1P/VmrD3lGmzuTjGuC7VCUmQSOyFrw9KmUbbWPSmpK4qJTMkUuEXEzXBoAkfKWZAJo/BtrlS1DlLcSHPM6ifkj6EkcYw8z1BXJdIkxfH778Xnb/0sptMJVldXZXztFgCNXTLO9hA31sN1yRfFOtYCslxMQjpi4Eie4sRtX8DH3vderE/H0vDbSMp+BERID4kbj2XtIFrEze4NKm4Wed8O8+/2W0v2umz33F7LkqGDKeB860E7Ubdm04nbMp8Uvo0j4Ag4Al8dBJy4fXVw9rM4Ao7A4xCBf9NR3BI2l26lRxrBWTS181slIxF8Zo/F4SRU3CjMWZqk1Ci1mjtzf76epAmmFTBYGeDEZIRnvOwleMWP/ii2MUBVJzg72Yb0gC4sxCOTSHyqbZomKRRloeJmKpspakZajdhJbVuHuBkuyxA3qm1mExUlsyqkRq3Xy7CzvSO9226+5SbsbJ4TokWbJB+0QwqpYB+28I+BL13FrW2dNMLJucfsTZZITKeckw247/rkp3Djn/4XXMG8kqkS2PMpbsSelEy2CfZHm/tcO4AWcZMxhwvfNOIOdsyIjdEPeCxL3EwlO9/h9stG6VolXXE76Kr4646AI+AIfHUQcOL21cHZz+IIOAKPQwTe9dz5cBJKM90wBVEo5ubGFbymVXTj4ZsmxKJozTdSlq0lqUL3kvPIrxHqiMmJ+roQt9D7TaLySeySCOPhGCtHjuBUnuJFb/oBXPvy78ROQdNeimExwWi4izROkLMHWqS1epOJBYeoSiaWv0Yxo23S1DP+rvVownNYvyb9z0LUP+vQwv5zlkkmVIaauZlayX1khs1PIQbcvy6RRBEGgx7IqUajEU6dPInP3nILBr1M6I+0CGDftixFlmo9m2AjVtJErJXtnm2WQGnPcXvOI2OoSarXoConWKkKfOz9/zdO3PpZrFVTxHJ9zJ5qF7ibVqLXSY/Ccck0NLWxdU9Iz73mZgjNHwIBt7tE6GuHt+nlnz/nojAPUQ2b+BNV0mo5mB5d79FZbaEcVkvrZsSUX0jojTcbuWXH8OitYcjxmjJMvR5sZt5+I1joilybcM8KwbbjdJp/yxxC+4df/MxNj8NPCx+yI+AIOAKPPgJO3B59jP0MjoAj8DhF4F3Pfe7cgtWW6HPT6TYkFtLWoXK2KG7tGLWIQVj3yzJbls9h8S+LdvlHAhbLYlnXwFw4a48zKddKgBwpJmmO3rOuxat//McwOXIMk4rtAWJMiil2dreF5JDIsL5OlTQlGZYSKaQgkLVuIIn1eZNFel2hECKnTIOkzurcLLgkYiNtif9XLNr2yraiUzMqn/9KtgaokacJVgc9UQOnkzHuvvtu3HXXXVjr9dgRTklbaKYt5I1pmqEWMIlpAZ0nbgxiaYeV8Hep82MrgTRR+ascIx8O8aHf/R2U9x9HbzpFElPRmydNe9Uuu86z672H/My4uF7msKmobeF+sJ9pYENCqgJp39PvunMv6XcEe42REogS+v4JieqSMvm7Q9xasf9KRQMJrFtfQjTfLyhhayygfN7aOoTfy6oM7R6UyMZJDFpp7QuJMMXZfgEPDyd5nH5g+rAdAUfgUUfAidujDrGfwBFwBB6vCPzqC1Rxa5Syjkomr5nyMNtojrgttqNRudu72O7WF2n0PxfIqrjJLrWqbPYcx1ChlJTIuzd38ILv+3t46T98E04wcKRKRR6bFBPsjIah91mKslD1RZMcZ8RNiNgC4tZOlyQBmxQFpgweCeoM90ug4SKmuJG4IZAyIQGBXFjvN+URdbBrMjhlijSOMejlWFvpy9+jofZu29zcRC+OZd7ary0Te6hE+SeqHpJMZlm/UdxI0LitpU5aywC1WJK45UhZR5dGiKsJ4nOb+OB/+E1kp09jpSyEKFdM/2yT7T0EqUIlnsj9TIe6syhwnTYAqi7NHkLkuiqUAjc/hrYgFkjUIuIGqqPtnnItZbgRvSqS5UDARPGc9Wuze9sIZkP+eMxgTdUvEmhv5f0k3wLofMMJ+Fcaro9ZSqWgUATSWOoDScZZIyj3OVNTAfzrj9/4eP3I8HE7Ao6AI/CoIuDE7VGF1w/uCDgCj2cE3vWt8w24F82luygPy+UDFvxAsWitb7YyW+wH4ibFXZYqiUAmApFTQS7CEMD0sivwxre8GYOvvRbbdYxYVtbAaDLGuJhIXL4lMrIdgdTMsbl1webYaofcT3EzwsV9SNwKBo/YQl/UMiZl6jGU0HEhr78bwTNiOq+4cRvdj7H8g14PVTFBlqU4efIkbrv1VkwmI/TiVIibNtDOhbRRwSEhE2JJ4pb2mjl2iZuGkMQyf2LWy3rI+z2AvdwwRbK1jQ/+xm8ocZuy+bZaVM9H3KqIjbUPrkvjNZgLJWkpb3Z8EiRrJ3C+9wx5YkO87EsDWniF5AX7I39vEbc26Wofmz3yRJULFmCrqbTjhENKLeBMBdRzCBEL9l7+LFuk06hsGVpP8P6UEFV2WagLTRFNE8T84iASEyciqqi0vSYJ/vUH/uzx/LHhY3cEHAFH4FFDwInbowatH9gRcAQe7wj8m299gaoWjQVMF7Bzi1/WOLWes5T/OTUlqCbtBXTZXe+rPBKKpIJKY2oLSVv4nTSD/dpkUR1UlDKPcbqs8PWveBVe8T/+EB5kPH+SQ6x3VY3hZCjWxiTJml5hStrU5kgbJP+JZTKocd3of1PTSH6m3EdUqVBbZUpLIG5qoaTfb9q0EDBlp0vepDyN/dI0oFGskuPhUFIlv/D523DXXV9RqyN5YBzJ7wwvoeLGhT+PJ+OXBMpciJspbabOWR2c2Sw5tn7eR2/QF+KW0aI52sWf/uZvoX7wIfRGY+HKXQLTtko2JsmIbdk7j5ZKFvjKnm0aR21rZzt++z6Zq2ljy4BQQmmqlqiQVLVCHV1zK0qdnUpyivms0ffcaOXe0stF9UsJ67xqFmdZs0v4LkCVukCcGdozFaU27Bs0yJjW3MEASZYIOSSmrMcUqyuJdxb6InKsifYgJKl727t++/H+0eHjdwQcAUfgUUHAidujAqsf1BFwBC4FBN7+bS+UQI9UwjyCFYxEjba9oFBxzZu2lBluR14lVjAJnFAroqgpoUeWKFWs99HVtC6CuYAW1xktjmod4xONlY0Ho+okTbK5CFYVjgvtYR4huuIqvPHHfwq9pz8TZ+VcKdLQ4HlzdwdxmslCnsezgA6Gf9AqaeRN1LJKiZDVvqlCpcqcPWev2zWWujemS/IRGkpTk4liqnmF1sC1LHmmfonFsZxKOwPOdbU/QFlMMBkO5Vy33vpZnD1zRvDsxXlY2KtqJhZJs+SFGre6UsxppdSWB7otiZ6MsSzVapmz6XaMNMuR9FJkcYT1usIN73kP7r3xJly5OsBkuK08OoR6yPnCdRGCFYh2VTIwRXu5SVAJyUywB6qFUK81tzdVsyGWoYZRrIJyH/Ce4O+h9qyVYkpyS4VMCC6vCZXGqsK0LKRWT8nWbFyT8QRplko7BVG2qEqWhZLgOBCmcH/JRMOXA9ILUArSgiLLlxhoE/7mtjJ+bsfywBA80s8H8uWCqG2B+PG8VOa4jdYh1jLWeUIZXmv6/wH/6tecuF0Kn58+B0fAEbj4CDhxu/iY+hEdAUfgEkHgbX/3dainpZClkoEVQkwqJWVUl6YkOiRqTMRT8pFyYWuNqllHFgxwsvANxKapAzN/m67UVZGg5UwcbJrwwGPLAlm4nJI9VdpCml8MbKUR/saLX4LX/k//CCcZRhLF6LERNZjMOMbW7lCDRAJp4+KdC/mtre1A2jQxkscupoGABFXPrJUMC7HHvNVRyafML6g6ZpWMYmvMrfKilEOFuqqmNo1925gREkFsksV0groosLl1Fnd+6UtS5ya41mqvE/7KGqskaTyDVv9XScTmzE7JbTlXthCwcBQ5b1wjj0lqMiQ9krgaR/MMH/t/PojPf+yjONrPUQyHSIIaZWNmiqWWdIVAlUoJtxIumWFI/wzXUC4oMJYGesrFSbh4HCVLlgWpdV6DvK/HsdYCFEwl4CNSskXyR6yzROyiEq7C1ziulrQnhw7KIxNElR9S6bKeeVTgtKaNZEpB1fuM9tBwtZS08j6TukC1Y6r1NfSlC+0p5F4tbQDaNF63ZbsKI5Pm8WTET9BqTUjmPaG3kTz+1b/9rUvkE8Sn4Qg4Ao7AxUXAidvFxdOP5gg4ApcQAr/00/8YldR/kbhNJIBDSIrVcwXixgh7LkYl8KOuUNG6F4gO1bhqWoQwkRDDXleYynNhsWy94aQ0SVevolBJaIM1w9bfk2BbM0scjXrjfo7v+gdvwje+9BV4YHMHk6LE+uqqjHd3NMV4UjLjUYhhL+8JmZlMJnPETa2SNYZD7V9mtWMkOnytTdxMfbFofplHUNqadgCitahlsk302uqb2jELxEmNPMvEJkniRpXyvuP34MRDD2qbAJJjEgM2uw5JllS2RHU0yyiHUKklkPOj4mavraysNBZRsWWmMVLEyGitzBNpEr6ep7j5hr/ArZ/8OI70e4iCgmbqoqh4eT67NnrwEJCo135WQ6ekumksznMG1U0oC4NVjK0ayQl1gsHTqERYgjw0Jp/KGWEuRWXVc5PsEY+0NS6bM79sIKFUFVeTHPnlgtUc8j6jAkjGNGsPrrZLPpScarwl+97Jc7yitESK6qdjo+onpJDEOrQYkHtWFMZSMRIs9F6Xlg/BOCr3+Nznhf79zl/9jUvoU8Sn4gg4Ao7AxUPAidvFw9KP5Ag4ApcYAm/7pz8pC1sJY5BFqCboJVwAc2HPNMUkFiulEjddmIoax4WzBU6Q0HERbcVLXOxyAU/yQWIX0hi5CDbrpJIjchVVMjRanQqP2tykJimM7QlPfDK+83v+DqKNJ+D01kjOz3RGksdJyTYCTGGk4oJgG0ywu7uL3V2qSmqFlPj96RTbO+OGuPFvs0m2o//NFmk2Slm4B1IwayPA0JFSLaCBfNpPI3dMjpyy0XVUYm1tDTlTBospyqm2AdjZ3pJUQmKZVJoqabV4kmwo+CkxsD5uxIXjsgbdxIrETeytxD2NpX6OVyyLUiFuBLOX1Ljtpk/i3i/djiNrA9GaqjISgsvX2dibgSm8XqpcscaOL5VazkcCRWVKyIw+JyQqEDzW51GpkuTGYIEUMhceHFueaKsC7qpkmOSHah0Vt9BzLmxPpaxp9SchI7OebdyEipvirWOz2H4ha3oGIVNSkxksum0SZdvL8Kkshi8Z5NpZe4fQV1CV5PkgFx1mqLOzSfJ+DuqywjKzVlrrC57mnb/yf11inyQ+HUfAEXAELg4CTtwuDo5+FEfAEbgEEfiFf/ZWVMFKxsU4iZKRMSNuJCZUb2RhW9EWN1U7W1hIcyFO1Y1qhy2MhUCEqHSrvZopVQokyQdtmbq2V/LGhX5OO52pcIHAfdM3fwv+xnP+Wzx0bowHH3wIV152uRjbzm1toahTIM6R5bTXcf+e2N62trZkzGura1hZWRVSQ5JybmtHLIRaB6dqCsmSjAc1xuNJ42kzkkY7XxKaeluISVSXoM5n9jxT2kigLAyF5xvtbqOqJzh29CgynrMsMdzdwr333it93ISwSGKhEmOSSatVs3AMIW8kcWIOVbXQiBt/b9e4EVAStxQkQ6kmGTJdphzhczfdiM3TD2JttY/haCwWRNIhOWdVod8jdg0bU2INkjS1D6bZDLcmTTPE5TfExyLyg2pmxNgO207glHsmRO5b/RtrLuV8IcVRyE+rmbcGkbKeT6+d4maN1FW9VLKrXyRYDZ/W2SkBN1JlYyZRl7FIemWrkTeJXzjeomxNsbTyS4+gksp7oalxsyCTWlyWUsMn75kY73znr12CnyY+JUfAEXAEHjkCTtweOYZ+BEfAEbhEEXj7P3+LxMyrPYxKiSoizaP9u0X4iwyj1kEte5ptbwthNpomKQuhf3qSG6qvAAANCUlEQVS40OvLtrFz2PniWNMSuQju9QZNHdS4qvDq7/sfcOyKK3Hy9GlMJxOsDlZx7vQZDAZrmJTAAw+dQK+X4OjRdbEQVnWEO+/8shCS1bU1ITDD4UgCJyaTKVZX1+QfnycBEIJWazNttQRmspCfTMfSNJvNs0nsSMSmkymKaSHqVMH6tVhTBC3ZkcfieSXBkkrjdITxcAcbR9abCPuTJx/CiRMnxB5I1ZDcragYmGJQkYCo4sRaLyUvSot5LqtnozeUr0saZZLJXLKcLRG01kuac2cpatagFSPcfOOnMNraRC6lZ1UTMtKQHWU0IZdEpSraPC1EslH/Wgqj2ARDSMzc2yTYS9Uaq3MhUew+uveDEbW2/dTOO/daaH5txFBrI9tHD5ZLnruqJVyG+PR6/b3JqYHMqdbGWzVYYKW+L/xjMEynN2F77DJeJnAmJkXqYNQSSgLI0B2t5fvFd/6fl+gnik/LEXAEHIFHhoATt0eGn+/tCDgClzACv/Qvf6YhGGphW9zXSxbnIXUvBEXOaolCrZSu+XWxKmQnLH7n7GlBnbPtVOWyQAguvPVvJScJJuMprn7a0/Hy7/nvQVq1tb2j9WCMZa+AKy6/Emc3d/DAgw/iyNFVZMEmOBpNcP/994s9kcEdw50R7rnnHmzv7uLc9hBXXnW1tA5QZTBCliSi2JFAra+vM9NdSNdouCOJkCRArOsjRiRv7Asn8xIraSJk0YibkLupNu9W8jFBNZ2IKibKVlHg1KkTOMM0SdZJhbTKkjOsZzVaEq5RaT2bEjW9BvZPSEGwC/JAea+vihKxS4KdUsaVACRu1QS33Hgjhpub6KdKJEjweB5T+OxWb64je0izj1sI/2hf4znlbAFxs2PMETAbbzhRl7S1j2/3hf00AtXgatbakAja3VdZ0+zuk0TRUomUbCsH1oFEwcJpxC1Ej4RG8IGAUdld0CqjmYMQvBpVNEsYXTQ/nu8dv+xWyUv4Y9Wn5gg4Ao8AASdujwA839URcAQubQR++R0/1zSUVqJgNrNWgl6oWaI1Uha9UYwyBEKI/ZFqRlhEtxfP7d5v6sZUOyCtgVbPJMpcyPgzxU0X6hrpv7Ozgxd820vwtP/m+ZgU7BbAGqxIkiSnkwKD/gom0xLbO7tYW2PU/hRpmomadeLBB3Hs2DEcPXpMbJ0nTp4E2wOMphU2NtbB821ubmFraxOT0RiTyRiDlT5WV1ewsX4UdVljONqRvwfshxZ6t3FMFE9oh8x77BtnSYYahy81bTQ1Ss+uGFE1RRpCR4bDoZBBkjbW4HG8tE4KGYmlkVtD+IwgNzH1UHtkQzxC2qKEi8QRVgarag8UQheUOkl4VEIaVRN89tM3YuvMGQxSjeVvEj1DOwNVrWb1XpSmkgWkrU2qhNSHa9h9t+xRV0NQiW03d67wpDTg7hCk9n05I8Szvm37ESTRkcUxqf0Jm+N0jt+ErDQ2Sb3/2/ZI+1LBRLdg7p1NWcIlqYzyK4aZUjeb60ycfsev/LtL+4PFZ+cIOAKOwMNEwInbwwTOd3MEHIFLH4Ff+d//adNAWhbEkqg/i4C3rBELoJDFKsM0GGzRakbdVl+aRbQEl4SHZkuI/VBshUFpo7VMAj6EFKrKZsSNi+DxeIyXv/JvYe0p1/DEwcrJFgAjDEcTrK2tI0syIXhKGtlHK8Nwd4jt7R2JjhgMVjAtCpw8eVKaam+sr6PX64kd89y5czhz+owoaEkSiZ1xe3sbDxy/HzvbO+jlOb72a6/B2tqq1KNxnKyd4/OcHW2mZl0kHtbTjccnyeLfKCdYXRlgd7iL4XAXO1tb2N7eAoNL2IuMtYRSH0dBR1IjjVUYeQ7XJNKIfI5B1COql1mudswIWF1dF+KghDKVOTLgg9H8OVXDFLj5U5/E6YceQp9sDCRuShSN0BhxmyPg1pVALJQafd8mT1LraBn/rbcMrZ5KzGb2yyaav7XdHtJVme4721f6y7X65Mk4heS2Wzu0sVNJrdAbWusxZSAay99VzprazOYFxd76sxkb1i5zs4cplpyr1tABmaiYM4zMwqlYazuM/+Ndv37pf7j4DB0BR8AReBgIOHF7GKD5Lo6AI3A4EPjld/yvQpw07dFEsbDQtd5tYa0qC1AuXNNYkgONuEkkeni0a5GEDDTlPhb5TtKmqpkSRFXclAhwja1phlZLxGO/8Ntego0nPRU8ze7OENtUvGpgdX0dg/6AGgcGrPMKveUKITUxChK/SYk47UkQx9mtLSGOgx5tkT2xSp4+fRrnNrck0ITqGa2Vw9EQJx54AGdOnhQy9+QnPwnTKRW+MSbjMcbjKa668kqpVRpOplJDJiSptXinLZLGUxJI1rgdPbqBc5ubGI+HQtxGI+07x+MJjkWBKKX9c0YMFKOkIVVUCOU8dd1YMSVchOEqdSWKm9hLJxP0B7mQPDLnPMvRz1MhbrRKPnT8PvQ06T40Rdd+ZxYSomqRUDflK7JtS4UL19oCOVRxE7rd9HrjX0oGLRVTiYzkhdixbaod9YvKpjVSt21nSqCpVprWGLoxhPTGQJ70LlXFTGyeIa5fJlxJvWK42bSGj2mhIeiERJzzkbwV1hg2v/M4MWNadKatuk4jvhZkw1u6/ZyF2TSqXlXht9/9nsPxAeOzdAQcAUfgAhFw4naBgPnmjoAjcHgQ+KVf/HlZYNtCVK1zZvNSHNqLZxIDEgxbmJvCZIpN28Znag6PzTxE2iOpQlmsvixuRW0jaVDlR/av1XpIJYu94J75tdeif/QY7rzjTtx+2+24/Y47kPYybBw7in7K9MQS3/LsZ+Prv+YapBlVORZm9YWwZf01IMkxnBYYT0vpEddf6eHMmU0kWR87u0OcPnsOvXyAjcuOCQk7feoUomKCejpBr59jY2MNO9ubOHXqJO7+yt0SjnLFFVdK2MnaxgY2NjZw+eWXY3NzUxb9JEwcOxfsxCeqVQE7deqUPL+7vRXq5AqxStJaKYt+CdGYBVoolrOG5CSadlzrOccaN55vUhbIs54QUJ4zzWKtu8tT6WvH2r+4nuL2z30Wx+++W6ySJQu+5gWkxobZfgeYVVIJjdbtmepn21mPvzaZUxU1pJGGHmlqjZ0RwUWEkPdJu1+aqL7BNyr3TLDSdgdvimf7mPKFRDgn4ZTxsOOfpYmyHQSVsoppkCmKoBLSist/kgIZaZ8/fm0h/c/DlxacR7tdhGFjFmGOo/3eao/rP//B+w7Ph4zP1BFwBByBC0DAidsFgOWbOgKOwOFC4Of+yU+qxSvoKxYWYotrQ0M6AdDCxpqpPBOlhgtVUxMWLcZJ0KQ/WQjv4DZpCIbga5bkqH3QdJFrIRxUloTk7O7i6GWX4RnXXIO/vOFjuPOOL+M00yTXB5gWY+xsngHGQ7zxu16NZ1z9BJrbJGClTnIgypD2V5HkK4izPnr9AXpr6yiiBFvDEfLBujTvPrO5jd5gDb2VNVGuTpw6jZUswno/1+bPrAerCpw5c1rIF1W+Qa8vds0HTjwkoSMMNOFcqditrq4KaaLyxf1XBz1R2GiPZN3b9uZWiN+nVZIq3kStj8JQQo2aEB5VH2dqk/ajM9KsxFdr2Uj60qwnaqbgGGrc2FCbjb+zNBLFjcTtni9/WRS3Qmqx5h/t62+vsJm0nbd9vds2y3bSRztAxYicJiuqUmsEZ/ZlwXwgjv1lpIfbUd3U+SrpClxLh6ilk3J/yvlCrRmRmpYkXFrLJ03LpS8ee/3lWF9fFaWTRJyN0WMkEmbCLwvuvfc4Tp06jUnBVE3FnLWTdSCiRkh5nQ0bm0/CDnrhPm8T3fZ76nf/8L2H64PGZ+sIOAKOwJIIOHFbEijfzBFwBBwBR8ARcAQcAUfAEXAEHIHHCgEnbo8V8n5eR8ARcAQcAUfAEXAEHAFHwBFwBJZEwInbkkD5Zo6AI+AIOAKOgCPgCDgCjoAj4Ag8Vgg4cXuskPfzOgKOgCPgCDgCjoAj4Ag4Ao6AI7AkAk7clgTKN3MEHAFHwBFwBBwBR8ARcAQcAUfgsULAidtjhbyf1xFwBBwBR8ARcAQcAUfAEXAEHIElEXDitiRQvpkj4Ag4Ao6AI+AIOAKOgCPgCDgCjxUCTtweK+T9vI6AI+AIOAKOgCPgCDgCjoAj4AgsiYATtyWB8s0cAUfAEXAEHAFHwBFwBBwBR8AReKwQcOL2WCHv53UEHAFHwBFwBBwBR8ARcAQcAUdgSQScuC0JlG/mCDgCjoAj4Ag4Ao6AI+AIOAKOwGOFgBO3xwp5P68j4Ag4Ao6AI+AIOAKOgCPgCDgCSyLgxG1JoHwzR8ARcAQcAUfAEXAEHAFHwBFwBB4rBJy4PVbI+3kdAUfAEXAEHAFHwBFwBBwBR8ARWBIBJ25LAuWbOQKOgCPgCDgCjoAj4Ag4Ao6AI/BYIeDE7bFC3s/rCDgCjoAj4Ag4Ao6AI+AIOAKOwJII/P9xGx3yqFu+8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image - Edited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3812619" cy="5143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63480" y="1635646"/>
            <a:ext cx="46805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Indra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Novirman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Kepala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Jurusan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Perhotelan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Guru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Bahasa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Inggris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- Edited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7" y="0"/>
            <a:ext cx="413995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1779662"/>
            <a:ext cx="5184576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Rheza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Anggraini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Frontliner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Grapari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Telkomsel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Tj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Uban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- Edit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0"/>
            <a:ext cx="385192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520" y="1995686"/>
            <a:ext cx="61206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Inne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Kusuma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Wardani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Sekretaris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Back Office </a:t>
            </a:r>
          </a:p>
          <a:p>
            <a:pPr algn="ctr"/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di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Bank BRI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Tanjungpinang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94001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63688" y="4250948"/>
            <a:ext cx="6120680" cy="8925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Saipul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Purchasing supervisor at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Treasurebay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bintan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pps.whatsapp.net/v/t61.24694-24/291490315_1143716196183915_9062856203553419094_n.jpg?ccb=11-4&amp;oh=01_AVyUjIBCJExw1HFDO2aoK0zv2DG-sM4-EIkNYS20l96Piw&amp;oe=63361D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4716017" cy="51435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707904" y="1419622"/>
            <a:ext cx="61206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Arya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Purchasing Staff at </a:t>
            </a:r>
          </a:p>
          <a:p>
            <a:pPr algn="ctr"/>
            <a:r>
              <a:rPr lang="en-US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Pulau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0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Bawah</a:t>
            </a:r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Resort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pps.whatsapp.net/v/t61.24694-24/248947106_1265500017253166_5431174607766261297_n.jpg?ccb=11-4&amp;oh=01_AVzzXf4u6G6D12iClv5aCaFcGcJPDVpjb_FTI06RDdf_Iw&amp;oe=633685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1510"/>
            <a:ext cx="4211960" cy="421196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396552" y="1635646"/>
            <a:ext cx="612068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Jannatul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Firdaus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Haska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sz="32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S.Pd</a:t>
            </a:r>
            <a:r>
              <a:rPr lang="en-U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algn="ctr"/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 Hotelier</a:t>
            </a:r>
          </a:p>
          <a:p>
            <a:pPr algn="ctr"/>
            <a:r>
              <a:rPr lang="en-US" sz="2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Now a Pro Video Producer </a:t>
            </a:r>
            <a:endParaRPr lang="en-US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b="1" dirty="0" smtClean="0"/>
              <a:t>GRADUATION REQUIREMENTS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987574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b="1" dirty="0" err="1" smtClean="0"/>
              <a:t>Mengajukan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Judul</a:t>
            </a:r>
            <a:r>
              <a:rPr lang="en-US" sz="2800" b="1" dirty="0" smtClean="0"/>
              <a:t> Proposal </a:t>
            </a:r>
            <a:r>
              <a:rPr lang="en-US" sz="2800" b="1" dirty="0" err="1" smtClean="0"/>
              <a:t>Skripsi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semester 7 (PPL)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err="1" smtClean="0"/>
              <a:t>Mendaftar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Ujian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Skripsi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semester 8 (KKN)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smtClean="0"/>
              <a:t>IPK Minimal 3.00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b="1" dirty="0" err="1" smtClean="0"/>
              <a:t>Bebas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Plagiasi</a:t>
            </a:r>
            <a:r>
              <a:rPr lang="en-US" sz="2800" b="1" dirty="0" smtClean="0"/>
              <a:t> – </a:t>
            </a:r>
            <a:r>
              <a:rPr lang="en-US" sz="2800" b="1" dirty="0" err="1" smtClean="0"/>
              <a:t>Konversi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Jurnal</a:t>
            </a:r>
            <a:endParaRPr lang="en-US" sz="2800" b="1" dirty="0" smtClean="0"/>
          </a:p>
          <a:p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1131590"/>
            <a:ext cx="77768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 smtClean="0"/>
              <a:t>5. TOEFL  by STAI MU Language Centre Minimum Score 450 (</a:t>
            </a:r>
            <a:r>
              <a:rPr lang="en-US" sz="2800" b="1" dirty="0" err="1" smtClean="0"/>
              <a:t>tidak</a:t>
            </a:r>
            <a:r>
              <a:rPr lang="en-US" sz="2800" b="1" dirty="0" smtClean="0"/>
              <a:t> lulus </a:t>
            </a:r>
            <a:r>
              <a:rPr lang="en-US" sz="2800" b="1" dirty="0" err="1" smtClean="0"/>
              <a:t>wajib</a:t>
            </a:r>
            <a:r>
              <a:rPr lang="en-US" sz="2800" b="1" dirty="0" smtClean="0"/>
              <a:t> </a:t>
            </a:r>
            <a:r>
              <a:rPr lang="en-US" sz="2800" b="1" i="1" dirty="0" smtClean="0"/>
              <a:t>retake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/>
              <a:t>6. Minimum Credits Achieved 140</a:t>
            </a:r>
          </a:p>
          <a:p>
            <a:r>
              <a:rPr lang="en-US" sz="2800" b="1" dirty="0" smtClean="0"/>
              <a:t>7. PPL</a:t>
            </a:r>
          </a:p>
          <a:p>
            <a:r>
              <a:rPr lang="en-US" sz="2800" b="1" dirty="0" smtClean="0"/>
              <a:t>8. KKN</a:t>
            </a:r>
          </a:p>
          <a:p>
            <a:r>
              <a:rPr lang="en-US" sz="2800" b="1" dirty="0" smtClean="0"/>
              <a:t>9. </a:t>
            </a:r>
            <a:r>
              <a:rPr lang="en-US" sz="2800" b="1" dirty="0" err="1" smtClean="0"/>
              <a:t>Sertifikat</a:t>
            </a:r>
            <a:r>
              <a:rPr lang="en-US" sz="2800" b="1" dirty="0" smtClean="0"/>
              <a:t> OSPEK</a:t>
            </a:r>
          </a:p>
          <a:p>
            <a:endParaRPr lang="en-US" sz="2000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b="1" dirty="0" smtClean="0"/>
              <a:t>GRADUATION REQUIREMENTS</a:t>
            </a:r>
            <a:endParaRPr lang="en-US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003798"/>
            <a:ext cx="8964488" cy="576063"/>
          </a:xfrm>
        </p:spPr>
        <p:txBody>
          <a:bodyPr/>
          <a:lstStyle/>
          <a:p>
            <a:r>
              <a:rPr lang="en-US" b="1" dirty="0" smtClean="0"/>
              <a:t>If you talk to a man in a language            he understands, that goes to his head.</a:t>
            </a:r>
            <a:r>
              <a:rPr lang="en-US" dirty="0" smtClean="0"/>
              <a:t> </a:t>
            </a:r>
            <a:r>
              <a:rPr lang="en-US" b="1" dirty="0" smtClean="0"/>
              <a:t>If you talk to him in his own language, </a:t>
            </a:r>
          </a:p>
          <a:p>
            <a:r>
              <a:rPr lang="en-US" b="1" dirty="0" smtClean="0"/>
              <a:t>that goes to his heart</a:t>
            </a:r>
            <a:endParaRPr lang="ko-KR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24628" y="819150"/>
            <a:ext cx="3499972" cy="3499972"/>
          </a:xfrm>
          <a:prstGeom prst="ellipse">
            <a:avLst/>
          </a:prstGeom>
          <a:noFill/>
          <a:ln w="12700">
            <a:solidFill>
              <a:schemeClr val="tx1">
                <a:alpha val="4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AutoShape 2" descr="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6749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4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Feel Free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81509" y="46067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tbi_stai_miftahul_ulum_tpi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2719" y="4165233"/>
            <a:ext cx="5455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PRODI TADRIS BAHASA INGGRIS STAI MU TANJUNGPINANG</a:t>
            </a:r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89922"/>
            <a:ext cx="485973" cy="28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5003"/>
            <a:ext cx="437183" cy="25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239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WhatsApp Image 2022-09-20 at 6.57.15 AM.jpe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t="31250" b="31250"/>
          <a:stretch>
            <a:fillRect/>
          </a:stretch>
        </p:blipFill>
        <p:spPr>
          <a:xfrm>
            <a:off x="-612576" y="0"/>
            <a:ext cx="10729192" cy="49994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WhatsApp Image 2022-09-20 at 6.57.17 AM.jpeg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/>
          <a:srcRect t="18750" b="18750"/>
          <a:stretch>
            <a:fillRect/>
          </a:stretch>
        </p:blipFill>
        <p:spPr>
          <a:xfrm>
            <a:off x="1" y="72008"/>
            <a:ext cx="9144000" cy="4587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2-09-20 at 6.57.16 AM (1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2-09-20 at 6.57.15 AM (2)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1250" y="0"/>
            <a:ext cx="9285250" cy="4737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46C0A"/>
      </a:accent1>
      <a:accent2>
        <a:srgbClr val="E46C0A"/>
      </a:accent2>
      <a:accent3>
        <a:srgbClr val="E46C0A"/>
      </a:accent3>
      <a:accent4>
        <a:srgbClr val="E46C0A"/>
      </a:accent4>
      <a:accent5>
        <a:srgbClr val="E46C0A"/>
      </a:accent5>
      <a:accent6>
        <a:srgbClr val="E46C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46C0A"/>
      </a:accent1>
      <a:accent2>
        <a:srgbClr val="E46C0A"/>
      </a:accent2>
      <a:accent3>
        <a:srgbClr val="E46C0A"/>
      </a:accent3>
      <a:accent4>
        <a:srgbClr val="E46C0A"/>
      </a:accent4>
      <a:accent5>
        <a:srgbClr val="E46C0A"/>
      </a:accent5>
      <a:accent6>
        <a:srgbClr val="E46C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46C0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46C0A"/>
      </a:accent1>
      <a:accent2>
        <a:srgbClr val="E46C0A"/>
      </a:accent2>
      <a:accent3>
        <a:srgbClr val="E46C0A"/>
      </a:accent3>
      <a:accent4>
        <a:srgbClr val="E46C0A"/>
      </a:accent4>
      <a:accent5>
        <a:srgbClr val="E46C0A"/>
      </a:accent5>
      <a:accent6>
        <a:srgbClr val="E46C0A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</TotalTime>
  <Words>1302</Words>
  <Application>Microsoft Office PowerPoint</Application>
  <PresentationFormat>On-screen Show (16:9)</PresentationFormat>
  <Paragraphs>495</Paragraphs>
  <Slides>59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Cover and End Slide Master</vt:lpstr>
      <vt:lpstr>Contents Slide Master</vt:lpstr>
      <vt:lpstr>Section Break Slide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Pelatihan Kepemanduan Wisata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Lenovo</cp:lastModifiedBy>
  <cp:revision>221</cp:revision>
  <dcterms:created xsi:type="dcterms:W3CDTF">2016-12-05T23:26:54Z</dcterms:created>
  <dcterms:modified xsi:type="dcterms:W3CDTF">2022-09-20T08:39:13Z</dcterms:modified>
</cp:coreProperties>
</file>