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10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3.png"/><Relationship Id="rId4" Type="http://schemas.openxmlformats.org/officeDocument/2006/relationships/image" Target="../media/image14.sv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45658" y="0"/>
            <a:ext cx="3295852" cy="20599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 flipV="1">
            <a:off x="411206" y="7748012"/>
            <a:ext cx="2127782" cy="29501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226536" y="241080"/>
            <a:ext cx="1630075" cy="157524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08507" y="467979"/>
            <a:ext cx="686409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Sifonn"/>
              </a:rPr>
              <a:t>SEKOLAH TINGGI AGAMA ISLAM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Sifonn"/>
              </a:rPr>
              <a:t>MIFTAHUL ULUM TANJUNGPINANG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13019" y="3267864"/>
            <a:ext cx="5861961" cy="36637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 flipV="1">
            <a:off x="477032" y="7341569"/>
            <a:ext cx="2468400" cy="34224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5342569" y="7341569"/>
            <a:ext cx="2468400" cy="34224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59560" y="7327061"/>
            <a:ext cx="313957" cy="3139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55836" y="8028213"/>
            <a:ext cx="322205" cy="32220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280277" y="2505863"/>
            <a:ext cx="17492468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B8A45"/>
                </a:solidFill>
                <a:latin typeface="Sifonn"/>
              </a:rPr>
              <a:t>Terima Kasih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78292" y="7188765"/>
            <a:ext cx="273648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B8A45"/>
                </a:solidFill>
                <a:latin typeface="Sifonn"/>
              </a:rPr>
              <a:t>staimutpi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23739" y="7894040"/>
            <a:ext cx="709264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B8A45"/>
                </a:solidFill>
                <a:latin typeface="Sifonn"/>
              </a:rPr>
              <a:t>www.staimutanjungpinang.ac.id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226536" y="241080"/>
            <a:ext cx="1630075" cy="15752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45658" y="0"/>
            <a:ext cx="3295852" cy="205990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08507" y="467979"/>
            <a:ext cx="655929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B8A45"/>
                </a:solidFill>
                <a:latin typeface="Sifonn"/>
              </a:rPr>
              <a:t>SEKOLAH TINGGI AGAMA ISLAM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B8A45"/>
                </a:solidFill>
                <a:latin typeface="Sifonn"/>
              </a:rPr>
              <a:t>MIFTAHUL ULUM TANJUNGPINANG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 flipV="1">
            <a:off x="411206" y="7748012"/>
            <a:ext cx="2127782" cy="29501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226536" y="241080"/>
            <a:ext cx="1630075" cy="15752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919" b="331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45658" y="0"/>
            <a:ext cx="3295852" cy="205990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9729236"/>
            <a:ext cx="16515145" cy="557764"/>
            <a:chOff x="0" y="0"/>
            <a:chExt cx="4349668" cy="1469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9668" cy="146901"/>
            </a:xfrm>
            <a:custGeom>
              <a:avLst/>
              <a:gdLst/>
              <a:ahLst/>
              <a:cxnLst/>
              <a:rect l="l" t="t" r="r" b="b"/>
              <a:pathLst>
                <a:path w="4349668" h="146901">
                  <a:moveTo>
                    <a:pt x="0" y="0"/>
                  </a:moveTo>
                  <a:lnTo>
                    <a:pt x="4349668" y="0"/>
                  </a:lnTo>
                  <a:lnTo>
                    <a:pt x="4349668" y="146901"/>
                  </a:lnTo>
                  <a:lnTo>
                    <a:pt x="0" y="1469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342569" y="7341569"/>
            <a:ext cx="2468400" cy="342246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08507" y="467979"/>
            <a:ext cx="724509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Sifonn"/>
              </a:rPr>
              <a:t>SEKOLAH TINGGI AGAMA ISLAM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Sifonn"/>
              </a:rPr>
              <a:t>MIFTAHUL ULUM TANJUNGPINANG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6556" y="9800156"/>
            <a:ext cx="6873596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B8A45"/>
                </a:solidFill>
                <a:latin typeface="Sifonn"/>
              </a:rPr>
              <a:t>KAMPUS HUMANIS DAN INTELEKTUAL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226536" y="241080"/>
            <a:ext cx="1630075" cy="15752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45658" y="0"/>
            <a:ext cx="3295852" cy="20599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7000"/>
          </a:blip>
          <a:srcRect/>
          <a:stretch>
            <a:fillRect/>
          </a:stretch>
        </p:blipFill>
        <p:spPr>
          <a:xfrm>
            <a:off x="0" y="4161876"/>
            <a:ext cx="4955268" cy="68551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9729236"/>
            <a:ext cx="16515145" cy="557764"/>
            <a:chOff x="0" y="0"/>
            <a:chExt cx="4349668" cy="1469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9668" cy="146901"/>
            </a:xfrm>
            <a:custGeom>
              <a:avLst/>
              <a:gdLst/>
              <a:ahLst/>
              <a:cxnLst/>
              <a:rect l="l" t="t" r="r" b="b"/>
              <a:pathLst>
                <a:path w="4349668" h="146901">
                  <a:moveTo>
                    <a:pt x="0" y="0"/>
                  </a:moveTo>
                  <a:lnTo>
                    <a:pt x="4349668" y="0"/>
                  </a:lnTo>
                  <a:lnTo>
                    <a:pt x="4349668" y="146901"/>
                  </a:lnTo>
                  <a:lnTo>
                    <a:pt x="0" y="146901"/>
                  </a:lnTo>
                  <a:close/>
                </a:path>
              </a:pathLst>
            </a:custGeom>
            <a:solidFill>
              <a:srgbClr val="0B8A4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269723" y="7268723"/>
            <a:ext cx="2529448" cy="350710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08507" y="467979"/>
            <a:ext cx="701649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B8A45"/>
                </a:solidFill>
                <a:latin typeface="Sifonn"/>
              </a:rPr>
              <a:t>SEKOLAH TINGGI AGAMA ISLAM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B8A45"/>
                </a:solidFill>
                <a:latin typeface="Sifonn"/>
              </a:rPr>
              <a:t>MIFTAHUL ULUM TANJUNGPINANG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6556" y="9800156"/>
            <a:ext cx="6873596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Sifonn"/>
              </a:rPr>
              <a:t>KAMPUS HUMANIS DAN INTELEKTUAL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226536" y="241080"/>
            <a:ext cx="1630075" cy="15752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811" t="11605" b="2593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45658" y="0"/>
            <a:ext cx="3295852" cy="20599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477032" y="6783804"/>
            <a:ext cx="2468400" cy="342246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9729236"/>
            <a:ext cx="18288000" cy="557764"/>
            <a:chOff x="0" y="0"/>
            <a:chExt cx="4816593" cy="1469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46901"/>
            </a:xfrm>
            <a:custGeom>
              <a:avLst/>
              <a:gdLst/>
              <a:ahLst/>
              <a:cxnLst/>
              <a:rect l="l" t="t" r="r" b="b"/>
              <a:pathLst>
                <a:path w="4816592" h="146901">
                  <a:moveTo>
                    <a:pt x="0" y="0"/>
                  </a:moveTo>
                  <a:lnTo>
                    <a:pt x="4816592" y="0"/>
                  </a:lnTo>
                  <a:lnTo>
                    <a:pt x="4816592" y="146901"/>
                  </a:lnTo>
                  <a:lnTo>
                    <a:pt x="0" y="1469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508507" y="467979"/>
            <a:ext cx="716889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Sifonn"/>
              </a:rPr>
              <a:t>SEKOLAH TINGGI AGAMA ISLAM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Sifonn"/>
              </a:rPr>
              <a:t>MIFTAHUL ULUM TANJUNGPINANG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6556" y="9800156"/>
            <a:ext cx="6873596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B8A45"/>
                </a:solidFill>
                <a:latin typeface="Sifonn"/>
              </a:rPr>
              <a:t>KAMPUS HUMANIS DAN INTELEKTUAL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226536" y="241080"/>
            <a:ext cx="1630075" cy="15752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999"/>
          </a:blip>
          <a:srcRect l="6213" t="3063" b="265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45658" y="0"/>
            <a:ext cx="3295852" cy="205990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9729236"/>
            <a:ext cx="18288000" cy="557764"/>
            <a:chOff x="0" y="0"/>
            <a:chExt cx="4816593" cy="1469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46901"/>
            </a:xfrm>
            <a:custGeom>
              <a:avLst/>
              <a:gdLst/>
              <a:ahLst/>
              <a:cxnLst/>
              <a:rect l="l" t="t" r="r" b="b"/>
              <a:pathLst>
                <a:path w="4816592" h="146901">
                  <a:moveTo>
                    <a:pt x="0" y="0"/>
                  </a:moveTo>
                  <a:lnTo>
                    <a:pt x="4816592" y="0"/>
                  </a:lnTo>
                  <a:lnTo>
                    <a:pt x="4816592" y="146901"/>
                  </a:lnTo>
                  <a:lnTo>
                    <a:pt x="0" y="146901"/>
                  </a:lnTo>
                  <a:close/>
                </a:path>
              </a:pathLst>
            </a:custGeom>
            <a:solidFill>
              <a:srgbClr val="0B8A4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477032" y="6783804"/>
            <a:ext cx="2468400" cy="342246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08507" y="467979"/>
            <a:ext cx="686409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B8A45"/>
                </a:solidFill>
                <a:latin typeface="Sifonn"/>
              </a:rPr>
              <a:t>SEKOLAH TINGGI AGAMA ISLAM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B8A45"/>
                </a:solidFill>
                <a:latin typeface="Sifonn"/>
              </a:rPr>
              <a:t>MIFTAHUL ULUM TANJUNGPINANG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6556" y="9800156"/>
            <a:ext cx="6873596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Sifonn"/>
              </a:rPr>
              <a:t>KAMPUS HUMANIS DAN INTELEKTUAL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226536" y="241080"/>
            <a:ext cx="1630075" cy="15752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11" y="0"/>
            <a:ext cx="8698083" cy="7834701"/>
            <a:chOff x="0" y="0"/>
            <a:chExt cx="2290853" cy="2063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0853" cy="2063460"/>
            </a:xfrm>
            <a:custGeom>
              <a:avLst/>
              <a:gdLst/>
              <a:ahLst/>
              <a:cxnLst/>
              <a:rect l="l" t="t" r="r" b="b"/>
              <a:pathLst>
                <a:path w="2290853" h="2063460">
                  <a:moveTo>
                    <a:pt x="45394" y="0"/>
                  </a:moveTo>
                  <a:lnTo>
                    <a:pt x="2245459" y="0"/>
                  </a:lnTo>
                  <a:cubicBezTo>
                    <a:pt x="2270530" y="0"/>
                    <a:pt x="2290853" y="20323"/>
                    <a:pt x="2290853" y="45394"/>
                  </a:cubicBezTo>
                  <a:lnTo>
                    <a:pt x="2290853" y="2018067"/>
                  </a:lnTo>
                  <a:cubicBezTo>
                    <a:pt x="2290853" y="2030106"/>
                    <a:pt x="2286071" y="2041652"/>
                    <a:pt x="2277558" y="2050165"/>
                  </a:cubicBezTo>
                  <a:cubicBezTo>
                    <a:pt x="2269045" y="2058678"/>
                    <a:pt x="2257499" y="2063460"/>
                    <a:pt x="2245459" y="2063460"/>
                  </a:cubicBezTo>
                  <a:lnTo>
                    <a:pt x="45394" y="2063460"/>
                  </a:lnTo>
                  <a:cubicBezTo>
                    <a:pt x="33355" y="2063460"/>
                    <a:pt x="21808" y="2058678"/>
                    <a:pt x="13295" y="2050165"/>
                  </a:cubicBezTo>
                  <a:cubicBezTo>
                    <a:pt x="4783" y="2041652"/>
                    <a:pt x="0" y="2030106"/>
                    <a:pt x="0" y="2018067"/>
                  </a:cubicBezTo>
                  <a:lnTo>
                    <a:pt x="0" y="45394"/>
                  </a:lnTo>
                  <a:cubicBezTo>
                    <a:pt x="0" y="20323"/>
                    <a:pt x="20323" y="0"/>
                    <a:pt x="45394" y="0"/>
                  </a:cubicBezTo>
                  <a:close/>
                </a:path>
              </a:pathLst>
            </a:custGeom>
            <a:solidFill>
              <a:srgbClr val="0B8A4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800" y="0"/>
            <a:ext cx="2826680" cy="176667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9729236"/>
            <a:ext cx="18288000" cy="557764"/>
            <a:chOff x="0" y="0"/>
            <a:chExt cx="4816593" cy="1469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46901"/>
            </a:xfrm>
            <a:custGeom>
              <a:avLst/>
              <a:gdLst/>
              <a:ahLst/>
              <a:cxnLst/>
              <a:rect l="l" t="t" r="r" b="b"/>
              <a:pathLst>
                <a:path w="4816592" h="146901">
                  <a:moveTo>
                    <a:pt x="0" y="0"/>
                  </a:moveTo>
                  <a:lnTo>
                    <a:pt x="4816592" y="0"/>
                  </a:lnTo>
                  <a:lnTo>
                    <a:pt x="4816592" y="146901"/>
                  </a:lnTo>
                  <a:lnTo>
                    <a:pt x="0" y="146901"/>
                  </a:lnTo>
                  <a:close/>
                </a:path>
              </a:pathLst>
            </a:custGeom>
            <a:solidFill>
              <a:srgbClr val="0B8A4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6847"/>
          <a:stretch/>
        </p:blipFill>
        <p:spPr>
          <a:xfrm rot="-5400000" flipH="1">
            <a:off x="16106513" y="-674596"/>
            <a:ext cx="1506890" cy="285608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289640" y="448362"/>
            <a:ext cx="17492468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Sifonn"/>
              </a:rPr>
              <a:t>SEKOLAH TINGGI AGAMA ISLAM</a:t>
            </a: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Sifonn"/>
              </a:rPr>
              <a:t>MIFTAHUL ULUM TANJUNGPINANG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859958" y="8377294"/>
            <a:ext cx="1360165" cy="131441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16556" y="9800156"/>
            <a:ext cx="6873596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Sifonn"/>
              </a:rPr>
              <a:t>KAMPUS HUMANIS DAN INTELEKTUAL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309" y="0"/>
            <a:ext cx="8698083" cy="7834701"/>
            <a:chOff x="0" y="0"/>
            <a:chExt cx="2290853" cy="2063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0853" cy="2063460"/>
            </a:xfrm>
            <a:custGeom>
              <a:avLst/>
              <a:gdLst/>
              <a:ahLst/>
              <a:cxnLst/>
              <a:rect l="l" t="t" r="r" b="b"/>
              <a:pathLst>
                <a:path w="2290853" h="2063460">
                  <a:moveTo>
                    <a:pt x="45394" y="0"/>
                  </a:moveTo>
                  <a:lnTo>
                    <a:pt x="2245459" y="0"/>
                  </a:lnTo>
                  <a:cubicBezTo>
                    <a:pt x="2270530" y="0"/>
                    <a:pt x="2290853" y="20323"/>
                    <a:pt x="2290853" y="45394"/>
                  </a:cubicBezTo>
                  <a:lnTo>
                    <a:pt x="2290853" y="2018067"/>
                  </a:lnTo>
                  <a:cubicBezTo>
                    <a:pt x="2290853" y="2030106"/>
                    <a:pt x="2286071" y="2041652"/>
                    <a:pt x="2277558" y="2050165"/>
                  </a:cubicBezTo>
                  <a:cubicBezTo>
                    <a:pt x="2269045" y="2058678"/>
                    <a:pt x="2257499" y="2063460"/>
                    <a:pt x="2245459" y="2063460"/>
                  </a:cubicBezTo>
                  <a:lnTo>
                    <a:pt x="45394" y="2063460"/>
                  </a:lnTo>
                  <a:cubicBezTo>
                    <a:pt x="33355" y="2063460"/>
                    <a:pt x="21808" y="2058678"/>
                    <a:pt x="13295" y="2050165"/>
                  </a:cubicBezTo>
                  <a:cubicBezTo>
                    <a:pt x="4783" y="2041652"/>
                    <a:pt x="0" y="2030106"/>
                    <a:pt x="0" y="2018067"/>
                  </a:cubicBezTo>
                  <a:lnTo>
                    <a:pt x="0" y="45394"/>
                  </a:lnTo>
                  <a:cubicBezTo>
                    <a:pt x="0" y="20323"/>
                    <a:pt x="20323" y="0"/>
                    <a:pt x="4539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82635" y="-1"/>
            <a:ext cx="2826680" cy="176667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9729236"/>
            <a:ext cx="18288000" cy="557764"/>
            <a:chOff x="0" y="0"/>
            <a:chExt cx="4816593" cy="1469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46901"/>
            </a:xfrm>
            <a:custGeom>
              <a:avLst/>
              <a:gdLst/>
              <a:ahLst/>
              <a:cxnLst/>
              <a:rect l="l" t="t" r="r" b="b"/>
              <a:pathLst>
                <a:path w="4816592" h="146901">
                  <a:moveTo>
                    <a:pt x="0" y="0"/>
                  </a:moveTo>
                  <a:lnTo>
                    <a:pt x="4816592" y="0"/>
                  </a:lnTo>
                  <a:lnTo>
                    <a:pt x="4816592" y="146901"/>
                  </a:lnTo>
                  <a:lnTo>
                    <a:pt x="0" y="1469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6847"/>
          <a:stretch/>
        </p:blipFill>
        <p:spPr>
          <a:xfrm rot="-5400000" flipH="1">
            <a:off x="16038635" y="-674596"/>
            <a:ext cx="1506891" cy="285608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133600" y="491328"/>
            <a:ext cx="17492468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0B8A45"/>
                </a:solidFill>
                <a:latin typeface="Sifonn"/>
              </a:rPr>
              <a:t>SEKOLAH TINGGI AGAMA ISLAM</a:t>
            </a: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0B8A45"/>
                </a:solidFill>
                <a:latin typeface="Sifonn"/>
              </a:rPr>
              <a:t>MIFTAHUL ULUM TANJUNGPINANG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859958" y="8377294"/>
            <a:ext cx="1360165" cy="131441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16556" y="9800156"/>
            <a:ext cx="6873596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B8A45"/>
                </a:solidFill>
                <a:latin typeface="Sifonn"/>
              </a:rPr>
              <a:t>KAMPUS HUMANIS DAN INTELEKTUAL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13019" y="3267864"/>
            <a:ext cx="5861961" cy="36637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 flipV="1">
            <a:off x="477032" y="7341569"/>
            <a:ext cx="2468400" cy="34224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5342569" y="7341569"/>
            <a:ext cx="2468400" cy="34224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59560" y="7327061"/>
            <a:ext cx="313957" cy="3139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55836" y="8028213"/>
            <a:ext cx="322205" cy="32220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480302" y="2505863"/>
            <a:ext cx="17492468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Sifonn"/>
              </a:rPr>
              <a:t>Terima Kasih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73517" y="7188765"/>
            <a:ext cx="273648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Sifonn"/>
              </a:rPr>
              <a:t>staimutpi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23739" y="7894040"/>
            <a:ext cx="709264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Sifonn"/>
              </a:rPr>
              <a:t>www.staimutanjungpinang.ac.id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226536" y="241080"/>
            <a:ext cx="1630075" cy="15752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</Words>
  <Application>Microsoft Office PowerPoint</Application>
  <PresentationFormat>Custom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Sifonn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Presentasi STAI-MU TPI</dc:title>
  <cp:lastModifiedBy>user</cp:lastModifiedBy>
  <cp:revision>3</cp:revision>
  <dcterms:created xsi:type="dcterms:W3CDTF">2006-08-16T00:00:00Z</dcterms:created>
  <dcterms:modified xsi:type="dcterms:W3CDTF">2022-09-25T11:35:46Z</dcterms:modified>
  <dc:identifier>DAFNHIlABCA</dc:identifier>
</cp:coreProperties>
</file>